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8" r:id="rId3"/>
    <p:sldId id="259" r:id="rId4"/>
    <p:sldId id="313" r:id="rId5"/>
    <p:sldId id="256" r:id="rId6"/>
    <p:sldId id="265" r:id="rId7"/>
    <p:sldId id="264" r:id="rId8"/>
    <p:sldId id="262" r:id="rId9"/>
    <p:sldId id="268" r:id="rId10"/>
    <p:sldId id="273" r:id="rId11"/>
    <p:sldId id="274" r:id="rId12"/>
    <p:sldId id="315" r:id="rId13"/>
    <p:sldId id="316" r:id="rId14"/>
    <p:sldId id="317" r:id="rId15"/>
    <p:sldId id="318" r:id="rId16"/>
    <p:sldId id="322" r:id="rId17"/>
    <p:sldId id="319" r:id="rId18"/>
    <p:sldId id="321" r:id="rId19"/>
    <p:sldId id="320" r:id="rId20"/>
    <p:sldId id="31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ays One" panose="020B060402020202020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583899-7A08-4539-A5D4-F261C2100049}" v="87" dt="2022-06-18T15:09:39.323"/>
    <p1510:client id="{73D9C334-871D-4C48-8001-2691AF2D4A85}" v="140" dt="2022-06-08T21:02:58.158"/>
    <p1510:client id="{7E99927A-C6F8-40CE-A8AC-FEBEFE649BFC}" v="3" dt="2022-06-12T12:17:21.200"/>
    <p1510:client id="{8122D170-4E45-4B57-90E0-C5B42514E561}" v="8" dt="2022-06-19T18:26:02.329"/>
    <p1510:client id="{C397B71E-B29C-437D-BD9E-D122972DC77D}" v="31" dt="2022-06-17T21:44:49.017"/>
    <p1510:client id="{F810512C-9647-4227-B6C3-0B2D892AD610}" v="1377" dt="2022-06-07T17:16:01.999"/>
    <p1510:client id="{FA5B31CF-480E-4BA6-BC43-198FD2E39CF4}" v="5" dt="2022-06-11T21:30:16.477"/>
  </p1510:revLst>
</p1510:revInfo>
</file>

<file path=ppt/tableStyles.xml><?xml version="1.0" encoding="utf-8"?>
<a:tblStyleLst xmlns:a="http://schemas.openxmlformats.org/drawingml/2006/main" def="{9B971609-48DE-48B5-BA87-B9D53AA7D1DD}">
  <a:tblStyle styleId="{9B971609-48DE-48B5-BA87-B9D53AA7D1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f776bd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f776bd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f4b4a8311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f4b4a8311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8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3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544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78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04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4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45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34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eff3da5b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eff3da5b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7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fc568fd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fc568fd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fc568fd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fc568fd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79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4b4a831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4b4a8311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4b4a831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4b4a831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4fac2157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4fac2157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f4b4a8311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f4b4a8311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f4b4a8311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f4b4a8311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58200" y="2750225"/>
            <a:ext cx="4489411" cy="45071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225387" y="-225388"/>
            <a:ext cx="2863929" cy="331470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496699" y="-622887"/>
            <a:ext cx="1864389" cy="1853864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221950" y="281940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-188500" y="-13335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rot="-5400000">
            <a:off x="-923181" y="3487138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5400000">
            <a:off x="7382544" y="-903874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-1788525" y="1325945"/>
            <a:ext cx="2680775" cy="269145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-4243771">
            <a:off x="7521125" y="-325063"/>
            <a:ext cx="1815550" cy="20961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760916" y="1576755"/>
            <a:ext cx="259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892278" y="15992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760903" y="2262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3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892278" y="34045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1760903" y="405947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5570917" y="1567475"/>
            <a:ext cx="26808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4697103" y="15903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5570903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5570922" y="3346425"/>
            <a:ext cx="268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7103" y="33797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5570903" y="4034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-1350375" y="-177165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5400000">
            <a:off x="-556707" y="2728814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3719961">
            <a:off x="6125789" y="-1513239"/>
            <a:ext cx="3066313" cy="304891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314700" y="1886950"/>
            <a:ext cx="5114400" cy="21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844550" y="3190638"/>
            <a:ext cx="54549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1337263"/>
            <a:ext cx="77040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650250" y="1738325"/>
            <a:ext cx="378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4650250" y="2347500"/>
            <a:ext cx="31548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 flipH="1">
            <a:off x="-2132275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flipH="1">
            <a:off x="7131150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-1700207" flipH="1">
            <a:off x="-446487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9454994" flipH="1">
            <a:off x="6052955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 flipH="1">
            <a:off x="762000" y="1770075"/>
            <a:ext cx="31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 flipH="1">
            <a:off x="762000" y="2369325"/>
            <a:ext cx="3077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191862" y="1745250"/>
            <a:ext cx="31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4191862" y="2420700"/>
            <a:ext cx="31515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/>
          <p:nvPr/>
        </p:nvSpPr>
        <p:spPr>
          <a:xfrm flipH="1">
            <a:off x="6173175" y="-177165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 rot="-5400000" flipH="1">
            <a:off x="6168301" y="2728814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 rot="-3719961" flipH="1">
            <a:off x="-817737" y="-1513239"/>
            <a:ext cx="3066313" cy="304891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4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 flipH="1">
            <a:off x="6820875" y="346710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10800000" flipH="1">
            <a:off x="6567576" y="-203836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5400000" flipH="1">
            <a:off x="-472898" y="-569852"/>
            <a:ext cx="2222321" cy="220970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5100" y="1549000"/>
            <a:ext cx="4587600" cy="19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715100" y="3634200"/>
            <a:ext cx="45876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 flipH="1">
            <a:off x="7926154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 rot="3516704" flipH="1">
            <a:off x="-845983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 rot="-2126950" flipH="1">
            <a:off x="6889570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 flipH="1">
            <a:off x="41517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 hasCustomPrompt="1"/>
          </p:nvPr>
        </p:nvSpPr>
        <p:spPr>
          <a:xfrm>
            <a:off x="39966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 flipH="1">
            <a:off x="39966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351900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3516704">
            <a:off x="6716946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2126950">
            <a:off x="41639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_1_2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 rot="10800000">
            <a:off x="7468954" y="-1260302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 rot="7283296">
            <a:off x="-1092095" y="1690045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-8673050">
            <a:off x="6889570" y="3790254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246945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 hasCustomPrompt="1"/>
          </p:nvPr>
        </p:nvSpPr>
        <p:spPr>
          <a:xfrm>
            <a:off x="246945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23919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-1250850" y="-1219975"/>
            <a:ext cx="2660537" cy="267113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 rot="5400000">
            <a:off x="6397228" y="2666143"/>
            <a:ext cx="2724116" cy="315288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 rot="5953737">
            <a:off x="7473467" y="-1211609"/>
            <a:ext cx="2669559" cy="2654407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>
            <a:off x="34038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60876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5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6745700" y="2525038"/>
            <a:ext cx="2969757" cy="346911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 rot="-5955114">
            <a:off x="-29940" y="-420075"/>
            <a:ext cx="2067456" cy="2392849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-831750" y="-80317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5400000">
            <a:off x="6938425" y="320618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5971517">
            <a:off x="-891810" y="3970807"/>
            <a:ext cx="2255102" cy="2242303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1794275" y="1531225"/>
            <a:ext cx="30090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trick Hand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2"/>
          </p:nvPr>
        </p:nvSpPr>
        <p:spPr>
          <a:xfrm>
            <a:off x="5662225" y="3027125"/>
            <a:ext cx="3009000" cy="7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trick Hand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3"/>
          </p:nvPr>
        </p:nvSpPr>
        <p:spPr>
          <a:xfrm>
            <a:off x="1794275" y="2393925"/>
            <a:ext cx="2754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4"/>
          </p:nvPr>
        </p:nvSpPr>
        <p:spPr>
          <a:xfrm>
            <a:off x="5662225" y="3945975"/>
            <a:ext cx="2754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-1915550" y="746263"/>
            <a:ext cx="2412819" cy="242243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7912200" y="4110938"/>
            <a:ext cx="2412819" cy="242243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199400" y="2956725"/>
            <a:ext cx="261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>
            <a:off x="1199400" y="3619450"/>
            <a:ext cx="261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xfrm>
            <a:off x="5331000" y="2956725"/>
            <a:ext cx="261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3"/>
          </p:nvPr>
        </p:nvSpPr>
        <p:spPr>
          <a:xfrm>
            <a:off x="5331000" y="3619450"/>
            <a:ext cx="261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-1555350" y="-1353700"/>
            <a:ext cx="2755792" cy="276677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/>
          <p:nvPr/>
        </p:nvSpPr>
        <p:spPr>
          <a:xfrm rot="5400000">
            <a:off x="-370313" y="3023340"/>
            <a:ext cx="2713840" cy="3170314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/>
          <p:nvPr/>
        </p:nvSpPr>
        <p:spPr>
          <a:xfrm rot="6267529">
            <a:off x="7619869" y="-652654"/>
            <a:ext cx="2593712" cy="2578865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431142" y="15304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143114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5568333" y="1530450"/>
            <a:ext cx="27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556833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143114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143114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556833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7"/>
          </p:nvPr>
        </p:nvSpPr>
        <p:spPr>
          <a:xfrm>
            <a:off x="556833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5400000">
            <a:off x="7014897" y="302599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-5400000">
            <a:off x="-52653" y="-45041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1022250" y="4158430"/>
            <a:ext cx="2025591" cy="20336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4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6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13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 hasCustomPrompt="1"/>
          </p:nvPr>
        </p:nvSpPr>
        <p:spPr>
          <a:xfrm>
            <a:off x="738075" y="54000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738075" y="132222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2" hasCustomPrompt="1"/>
          </p:nvPr>
        </p:nvSpPr>
        <p:spPr>
          <a:xfrm>
            <a:off x="2176950" y="199615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3"/>
          </p:nvPr>
        </p:nvSpPr>
        <p:spPr>
          <a:xfrm>
            <a:off x="2176950" y="277837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4" hasCustomPrompt="1"/>
          </p:nvPr>
        </p:nvSpPr>
        <p:spPr>
          <a:xfrm>
            <a:off x="3618063" y="345230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5"/>
          </p:nvPr>
        </p:nvSpPr>
        <p:spPr>
          <a:xfrm>
            <a:off x="3618063" y="423452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-1155600" y="3452300"/>
            <a:ext cx="2887476" cy="289897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7326600" y="-1043500"/>
            <a:ext cx="2887476" cy="289897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396700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 idx="2"/>
          </p:nvPr>
        </p:nvSpPr>
        <p:spPr>
          <a:xfrm>
            <a:off x="902613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3"/>
          </p:nvPr>
        </p:nvSpPr>
        <p:spPr>
          <a:xfrm>
            <a:off x="5890798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902613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4"/>
          </p:nvPr>
        </p:nvSpPr>
        <p:spPr>
          <a:xfrm>
            <a:off x="3396700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5"/>
          </p:nvPr>
        </p:nvSpPr>
        <p:spPr>
          <a:xfrm>
            <a:off x="5890798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6" hasCustomPrompt="1"/>
          </p:nvPr>
        </p:nvSpPr>
        <p:spPr>
          <a:xfrm>
            <a:off x="1485363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 idx="7" hasCustomPrompt="1"/>
          </p:nvPr>
        </p:nvSpPr>
        <p:spPr>
          <a:xfrm>
            <a:off x="3979450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8" hasCustomPrompt="1"/>
          </p:nvPr>
        </p:nvSpPr>
        <p:spPr>
          <a:xfrm>
            <a:off x="6473548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9"/>
          </p:nvPr>
        </p:nvSpPr>
        <p:spPr>
          <a:xfrm>
            <a:off x="687000" y="514350"/>
            <a:ext cx="777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-831750" y="-80317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 rot="5400000">
            <a:off x="6938425" y="320618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 rot="-5971517">
            <a:off x="-891810" y="3970807"/>
            <a:ext cx="2255102" cy="2242303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931250" y="3963375"/>
            <a:ext cx="2222443" cy="2231297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5400000">
            <a:off x="209843" y="-229299"/>
            <a:ext cx="2666386" cy="30860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-6299994">
            <a:off x="-164356" y="3847089"/>
            <a:ext cx="2214873" cy="2202369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8413950" y="-59362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 rot="-5400000">
            <a:off x="4225" y="-31806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760625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2"/>
          </p:nvPr>
        </p:nvSpPr>
        <p:spPr>
          <a:xfrm>
            <a:off x="3413513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3"/>
          </p:nvPr>
        </p:nvSpPr>
        <p:spPr>
          <a:xfrm>
            <a:off x="6029988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hasCustomPrompt="1"/>
          </p:nvPr>
        </p:nvSpPr>
        <p:spPr>
          <a:xfrm>
            <a:off x="760475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31"/>
          <p:cNvSpPr/>
          <p:nvPr/>
        </p:nvSpPr>
        <p:spPr>
          <a:xfrm>
            <a:off x="-1116150" y="3666373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ctrTitle"/>
          </p:nvPr>
        </p:nvSpPr>
        <p:spPr>
          <a:xfrm>
            <a:off x="2175650" y="517425"/>
            <a:ext cx="48075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2425075" y="1628450"/>
            <a:ext cx="42939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2774700" y="4017675"/>
            <a:ext cx="35946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-1727100" y="101677"/>
            <a:ext cx="2883159" cy="289464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7988000" y="1906027"/>
            <a:ext cx="2883159" cy="289464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7848600" y="3990497"/>
            <a:ext cx="2514551" cy="252456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 rot="-5232539">
            <a:off x="6273534" y="-444366"/>
            <a:ext cx="2803890" cy="327535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 rot="8629168">
            <a:off x="-1559635" y="120431"/>
            <a:ext cx="4033685" cy="471214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7493100" y="-1161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-2665675" y="2789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 rot="1848319">
            <a:off x="6172266" y="2568611"/>
            <a:ext cx="3492400" cy="4079767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7003599" flipH="1">
            <a:off x="19183" y="-1603364"/>
            <a:ext cx="3492424" cy="407967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9133652">
            <a:off x="-991215" y="-200730"/>
            <a:ext cx="2950761" cy="344692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55050" y="3735125"/>
            <a:ext cx="2736768" cy="274767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 rot="5590127">
            <a:off x="7435755" y="-1031003"/>
            <a:ext cx="2766701" cy="275099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181425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836300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181425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36300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451954">
            <a:off x="6169205" y="2098647"/>
            <a:ext cx="3542609" cy="4138293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7797900" y="-906375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rot="-2278797">
            <a:off x="-1316671" y="131086"/>
            <a:ext cx="2264352" cy="225150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207475"/>
            <a:ext cx="54759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7131150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 flipH="1">
            <a:off x="-2132275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9099793" flipH="1">
            <a:off x="6864111" y="-963286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1345006" flipH="1">
            <a:off x="-933337" y="2256518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24050" y="1307100"/>
            <a:ext cx="649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rot="-5400000">
            <a:off x="6676811" y="-559328"/>
            <a:ext cx="2697572" cy="3151164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7569300" y="3791000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 rot="1039056">
            <a:off x="-254188" y="-742591"/>
            <a:ext cx="1938577" cy="1927574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5100" y="2618675"/>
            <a:ext cx="49194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5100" y="3465400"/>
            <a:ext cx="4966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574025"/>
            <a:ext cx="7704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 rot="10800000" flipH="1">
            <a:off x="6959475" y="3713250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0"/>
          <p:cNvGrpSpPr/>
          <p:nvPr/>
        </p:nvGrpSpPr>
        <p:grpSpPr>
          <a:xfrm>
            <a:off x="2278112" y="4283121"/>
            <a:ext cx="274389" cy="287882"/>
            <a:chOff x="2430512" y="3978321"/>
            <a:chExt cx="274389" cy="287882"/>
          </a:xfrm>
        </p:grpSpPr>
        <p:sp>
          <p:nvSpPr>
            <p:cNvPr id="340" name="Google Shape;340;p40"/>
            <p:cNvSpPr/>
            <p:nvPr/>
          </p:nvSpPr>
          <p:spPr>
            <a:xfrm>
              <a:off x="2430512" y="397832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2483034" y="402531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0"/>
          <p:cNvSpPr/>
          <p:nvPr/>
        </p:nvSpPr>
        <p:spPr>
          <a:xfrm>
            <a:off x="6080695" y="76605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/>
          <p:nvPr/>
        </p:nvSpPr>
        <p:spPr>
          <a:xfrm>
            <a:off x="2090388" y="4415235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>
            <a:off x="7828911" y="3949468"/>
            <a:ext cx="470512" cy="545615"/>
            <a:chOff x="6030486" y="487493"/>
            <a:chExt cx="470512" cy="545615"/>
          </a:xfrm>
        </p:grpSpPr>
        <p:sp>
          <p:nvSpPr>
            <p:cNvPr id="345" name="Google Shape;345;p40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40"/>
          <p:cNvSpPr/>
          <p:nvPr/>
        </p:nvSpPr>
        <p:spPr>
          <a:xfrm>
            <a:off x="1635671" y="4117840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6298696" y="97839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40"/>
          <p:cNvGrpSpPr/>
          <p:nvPr/>
        </p:nvGrpSpPr>
        <p:grpSpPr>
          <a:xfrm>
            <a:off x="1027755" y="535002"/>
            <a:ext cx="355937" cy="425611"/>
            <a:chOff x="4040314" y="1769061"/>
            <a:chExt cx="315323" cy="376981"/>
          </a:xfrm>
        </p:grpSpPr>
        <p:sp>
          <p:nvSpPr>
            <p:cNvPr id="351" name="Google Shape;351;p40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0A901F5-D317-6762-2EDE-81662D67C005}"/>
              </a:ext>
            </a:extLst>
          </p:cNvPr>
          <p:cNvSpPr>
            <a:spLocks noGrp="1"/>
          </p:cNvSpPr>
          <p:nvPr/>
        </p:nvSpPr>
        <p:spPr>
          <a:xfrm>
            <a:off x="1486829" y="123399"/>
            <a:ext cx="5538440" cy="631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200" b="1" dirty="0">
                <a:solidFill>
                  <a:srgbClr val="FFFFFF"/>
                </a:solidFill>
                <a:latin typeface="Lato"/>
                <a:ea typeface="+mj-lt"/>
                <a:cs typeface="+mj-lt"/>
              </a:rPr>
              <a:t>Федеральное государственное бюджетное образовательное учреждение высшего образования «Казанский национальный исследовательский технический университет им. А.Н. Туполева-КАИ» (КНИТУ-КАИ)</a:t>
            </a:r>
            <a:endParaRPr lang="ru-RU" sz="1200" b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021D842E-7B9A-E8F9-37A1-CA4B36518A23}"/>
              </a:ext>
            </a:extLst>
          </p:cNvPr>
          <p:cNvSpPr>
            <a:spLocks noGrp="1"/>
          </p:cNvSpPr>
          <p:nvPr/>
        </p:nvSpPr>
        <p:spPr>
          <a:xfrm>
            <a:off x="34848" y="1715622"/>
            <a:ext cx="8988348" cy="113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FFFF"/>
                </a:solidFill>
                <a:latin typeface="Lato"/>
                <a:ea typeface="Lato"/>
                <a:cs typeface="Calibri"/>
              </a:rPr>
              <a:t>Дипломный проект на тему </a:t>
            </a:r>
            <a:r>
              <a:rPr lang="ru-RU" dirty="0">
                <a:solidFill>
                  <a:srgbClr val="FFFFFF"/>
                </a:solidFill>
                <a:latin typeface="Lato"/>
                <a:ea typeface="+mn-lt"/>
                <a:cs typeface="+mn-lt"/>
              </a:rPr>
              <a:t>«Разработка автоматизированной системы для детей дошкольного и школьного возраста: помощник по развитию речи»</a:t>
            </a:r>
            <a:endParaRPr lang="ru-RU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CA76EE1-4385-AEE6-09F9-ECFE8BA9F653}"/>
              </a:ext>
            </a:extLst>
          </p:cNvPr>
          <p:cNvSpPr txBox="1"/>
          <p:nvPr/>
        </p:nvSpPr>
        <p:spPr>
          <a:xfrm>
            <a:off x="1876194" y="826118"/>
            <a:ext cx="476435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solidFill>
                  <a:schemeClr val="tx2"/>
                </a:solidFill>
                <a:latin typeface="Lato"/>
                <a:ea typeface="Lato"/>
                <a:cs typeface="Times New Roman"/>
              </a:rPr>
              <a:t>Отделение среднего профессионального образования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6DF6F5E4-7C61-1499-DEA4-9C298C818931}"/>
              </a:ext>
            </a:extLst>
          </p:cNvPr>
          <p:cNvSpPr txBox="1"/>
          <p:nvPr/>
        </p:nvSpPr>
        <p:spPr>
          <a:xfrm>
            <a:off x="6271103" y="3428388"/>
            <a:ext cx="2827889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latin typeface="Lato"/>
                <a:ea typeface="Lato"/>
                <a:cs typeface="Times New Roman"/>
              </a:rPr>
              <a:t>Выполнил: Сидорин В.А.</a:t>
            </a:r>
          </a:p>
          <a:p>
            <a:r>
              <a:rPr lang="ru-RU" sz="1600" dirty="0">
                <a:solidFill>
                  <a:schemeClr val="tx2"/>
                </a:solidFill>
                <a:latin typeface="Lato"/>
                <a:ea typeface="Lato"/>
                <a:cs typeface="Calibri"/>
              </a:rPr>
              <a:t>студент группы 4441</a:t>
            </a:r>
          </a:p>
          <a:p>
            <a:r>
              <a:rPr lang="ru-RU" sz="1600" dirty="0">
                <a:solidFill>
                  <a:schemeClr val="tx2"/>
                </a:solidFill>
                <a:latin typeface="Lato"/>
                <a:ea typeface="Lato"/>
                <a:cs typeface="Calibri"/>
              </a:rPr>
              <a:t>Дипломный руководитель: Валиева Г.Р.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7134A1EC-5ECA-DFA4-8B77-367C24C5A962}"/>
              </a:ext>
            </a:extLst>
          </p:cNvPr>
          <p:cNvSpPr txBox="1"/>
          <p:nvPr/>
        </p:nvSpPr>
        <p:spPr>
          <a:xfrm>
            <a:off x="3534937" y="4710039"/>
            <a:ext cx="144433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rgbClr val="FFFFFF"/>
                </a:solidFill>
                <a:latin typeface="Times New Roman"/>
                <a:cs typeface="Times New Roman"/>
              </a:rPr>
              <a:t>Казань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6"/>
          <p:cNvSpPr/>
          <p:nvPr/>
        </p:nvSpPr>
        <p:spPr>
          <a:xfrm rot="10800000">
            <a:off x="86" y="3533965"/>
            <a:ext cx="1390562" cy="1609535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3" name="Google Shape;1173;p56"/>
          <p:cNvGrpSpPr/>
          <p:nvPr/>
        </p:nvGrpSpPr>
        <p:grpSpPr>
          <a:xfrm rot="-10244073">
            <a:off x="7972993" y="569309"/>
            <a:ext cx="470487" cy="545586"/>
            <a:chOff x="5320111" y="1881293"/>
            <a:chExt cx="470512" cy="545615"/>
          </a:xfrm>
        </p:grpSpPr>
        <p:sp>
          <p:nvSpPr>
            <p:cNvPr id="1174" name="Google Shape;1174;p56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6"/>
          <p:cNvGrpSpPr/>
          <p:nvPr/>
        </p:nvGrpSpPr>
        <p:grpSpPr>
          <a:xfrm rot="10108459">
            <a:off x="7502473" y="744538"/>
            <a:ext cx="315312" cy="376967"/>
            <a:chOff x="4040314" y="1769061"/>
            <a:chExt cx="315323" cy="376981"/>
          </a:xfrm>
        </p:grpSpPr>
        <p:sp>
          <p:nvSpPr>
            <p:cNvPr id="1178" name="Google Shape;1178;p56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56"/>
          <p:cNvSpPr/>
          <p:nvPr/>
        </p:nvSpPr>
        <p:spPr>
          <a:xfrm>
            <a:off x="7893143" y="11491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56"/>
          <p:cNvSpPr/>
          <p:nvPr/>
        </p:nvSpPr>
        <p:spPr>
          <a:xfrm>
            <a:off x="715103" y="4499475"/>
            <a:ext cx="218002" cy="218044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6"/>
          <p:cNvSpPr/>
          <p:nvPr/>
        </p:nvSpPr>
        <p:spPr>
          <a:xfrm>
            <a:off x="590719" y="4276542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9A34059D-0B8A-0630-8958-A0B9C86D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79" y="1222385"/>
            <a:ext cx="3830443" cy="3646583"/>
          </a:xfrm>
          <a:prstGeom prst="rect">
            <a:avLst/>
          </a:prstGeom>
        </p:spPr>
      </p:pic>
      <p:sp>
        <p:nvSpPr>
          <p:cNvPr id="1170" name="Google Shape;1170;p56"/>
          <p:cNvSpPr txBox="1">
            <a:spLocks noGrp="1"/>
          </p:cNvSpPr>
          <p:nvPr>
            <p:ph type="title"/>
          </p:nvPr>
        </p:nvSpPr>
        <p:spPr>
          <a:xfrm>
            <a:off x="169408" y="535001"/>
            <a:ext cx="895154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Диаграмма</a:t>
            </a:r>
            <a:r>
              <a:rPr lang="en" dirty="0"/>
              <a:t> </a:t>
            </a:r>
            <a:r>
              <a:rPr lang="en" dirty="0" err="1"/>
              <a:t>вариантов</a:t>
            </a:r>
            <a:r>
              <a:rPr lang="en" dirty="0"/>
              <a:t> </a:t>
            </a:r>
            <a:r>
              <a:rPr lang="en" dirty="0" err="1"/>
              <a:t>использования</a:t>
            </a:r>
            <a:endParaRPr dirty="0" err="1"/>
          </a:p>
        </p:txBody>
      </p:sp>
      <p:sp>
        <p:nvSpPr>
          <p:cNvPr id="3" name="Google Shape;365;p41">
            <a:extLst>
              <a:ext uri="{FF2B5EF4-FFF2-40B4-BE49-F238E27FC236}">
                <a16:creationId xmlns:a16="http://schemas.microsoft.com/office/drawing/2014/main" id="{CDB3DFF8-2A8A-3869-3362-EB71A22E9EDE}"/>
              </a:ext>
            </a:extLst>
          </p:cNvPr>
          <p:cNvSpPr txBox="1">
            <a:spLocks/>
          </p:cNvSpPr>
          <p:nvPr/>
        </p:nvSpPr>
        <p:spPr>
          <a:xfrm>
            <a:off x="8173961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2650000" y="539569"/>
            <a:ext cx="33442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Регистрация</a:t>
            </a:r>
            <a:endParaRPr dirty="0" err="1"/>
          </a:p>
        </p:txBody>
      </p:sp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723474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2088106" y="1574742"/>
            <a:ext cx="4497564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2088094" y="4142613"/>
            <a:ext cx="4497564" cy="369409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68"/>
          <p:cNvSpPr/>
          <p:nvPr/>
        </p:nvSpPr>
        <p:spPr>
          <a:xfrm>
            <a:off x="4011476" y="2202140"/>
            <a:ext cx="37508" cy="37528"/>
          </a:xfrm>
          <a:custGeom>
            <a:avLst/>
            <a:gdLst/>
            <a:ahLst/>
            <a:cxnLst/>
            <a:rect l="l" t="t" r="r" b="b"/>
            <a:pathLst>
              <a:path w="1819" h="1820" extrusionOk="0">
                <a:moveTo>
                  <a:pt x="876" y="1"/>
                </a:moveTo>
                <a:cubicBezTo>
                  <a:pt x="1230" y="1"/>
                  <a:pt x="1548" y="214"/>
                  <a:pt x="1684" y="542"/>
                </a:cubicBezTo>
                <a:cubicBezTo>
                  <a:pt x="1819" y="868"/>
                  <a:pt x="1744" y="1244"/>
                  <a:pt x="1493" y="1495"/>
                </a:cubicBezTo>
                <a:cubicBezTo>
                  <a:pt x="1243" y="1744"/>
                  <a:pt x="867" y="1820"/>
                  <a:pt x="540" y="1684"/>
                </a:cubicBezTo>
                <a:cubicBezTo>
                  <a:pt x="213" y="1548"/>
                  <a:pt x="0" y="1230"/>
                  <a:pt x="0" y="876"/>
                </a:cubicBezTo>
                <a:cubicBezTo>
                  <a:pt x="0" y="393"/>
                  <a:pt x="392" y="1"/>
                  <a:pt x="876" y="1"/>
                </a:cubicBez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5870031" y="60416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435669" y="7744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A2B01A0-1B72-1114-1424-41A7E556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14" y="1680657"/>
            <a:ext cx="2743200" cy="2409444"/>
          </a:xfrm>
          <a:prstGeom prst="rect">
            <a:avLst/>
          </a:prstGeom>
        </p:spPr>
      </p:pic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20853415-CC2A-1760-2271-DEB6AD4948A0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885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723474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2088106" y="1574742"/>
            <a:ext cx="4497564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2088094" y="4142613"/>
            <a:ext cx="4497564" cy="369409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5870031" y="60416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435669" y="7744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1639421" y="539569"/>
            <a:ext cx="58671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Подтверждение</a:t>
            </a:r>
            <a:r>
              <a:rPr lang="en" dirty="0"/>
              <a:t> </a:t>
            </a:r>
            <a:r>
              <a:rPr lang="en" dirty="0" err="1"/>
              <a:t>почты</a:t>
            </a:r>
            <a:endParaRPr dirty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614ADC-9017-B371-E8BA-EE7A07ED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89" y="1695019"/>
            <a:ext cx="2707544" cy="2380711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95C2904-31E3-C818-4776-1C36A2FE8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39" y="1624291"/>
            <a:ext cx="2429572" cy="807675"/>
          </a:xfrm>
          <a:prstGeom prst="rect">
            <a:avLst/>
          </a:prstGeom>
        </p:spPr>
      </p:pic>
      <p:sp>
        <p:nvSpPr>
          <p:cNvPr id="3" name="Google Shape;365;p41">
            <a:extLst>
              <a:ext uri="{FF2B5EF4-FFF2-40B4-BE49-F238E27FC236}">
                <a16:creationId xmlns:a16="http://schemas.microsoft.com/office/drawing/2014/main" id="{0D3331A3-027D-B148-31B1-EB0C92639AFF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36968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2650000" y="539569"/>
            <a:ext cx="33442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Авторизация</a:t>
            </a:r>
            <a:endParaRPr dirty="0" err="1"/>
          </a:p>
        </p:txBody>
      </p:sp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723474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2088106" y="1574742"/>
            <a:ext cx="4497564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2088094" y="4142613"/>
            <a:ext cx="4497564" cy="369409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5870031" y="60416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435669" y="7744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4C5F26-3545-1501-915A-FAB8791B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06" y="1749155"/>
            <a:ext cx="3386548" cy="2277087"/>
          </a:xfrm>
          <a:prstGeom prst="rect">
            <a:avLst/>
          </a:prstGeom>
        </p:spPr>
      </p:pic>
      <p:sp>
        <p:nvSpPr>
          <p:cNvPr id="3" name="Google Shape;365;p41">
            <a:extLst>
              <a:ext uri="{FF2B5EF4-FFF2-40B4-BE49-F238E27FC236}">
                <a16:creationId xmlns:a16="http://schemas.microsoft.com/office/drawing/2014/main" id="{7CA5572F-C627-A3C5-41E4-16430E6F2FC4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135283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2426976" y="539569"/>
            <a:ext cx="37275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Главный</a:t>
            </a:r>
            <a:r>
              <a:rPr lang="en" dirty="0"/>
              <a:t> </a:t>
            </a:r>
            <a:r>
              <a:rPr lang="en" dirty="0" err="1"/>
              <a:t>экран</a:t>
            </a:r>
            <a:endParaRPr dirty="0" err="1"/>
          </a:p>
        </p:txBody>
      </p:sp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841956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1453881" y="1574742"/>
            <a:ext cx="5807831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1453869" y="4149582"/>
            <a:ext cx="5807831" cy="362440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16200000">
            <a:off x="426825" y="4482034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5870031" y="60416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435669" y="7744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8A7AFB6B-79BB-019D-1CA8-20D6DA5B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65" y="1769963"/>
            <a:ext cx="2729261" cy="2195983"/>
          </a:xfrm>
          <a:prstGeom prst="rect">
            <a:avLst/>
          </a:prstGeom>
        </p:spPr>
      </p:pic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06112EF9-4167-1902-C502-7157952753AC}"/>
              </a:ext>
            </a:extLst>
          </p:cNvPr>
          <p:cNvSpPr txBox="1">
            <a:spLocks/>
          </p:cNvSpPr>
          <p:nvPr/>
        </p:nvSpPr>
        <p:spPr>
          <a:xfrm>
            <a:off x="8180929" y="70092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/14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3E68EA3-1FB5-4AD0-7FD3-CDEC499D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248" y="1748214"/>
            <a:ext cx="2819865" cy="22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1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723474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2088106" y="1574742"/>
            <a:ext cx="4497564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2088094" y="4142613"/>
            <a:ext cx="4497564" cy="369409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329269" y="1963217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894907" y="213353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1562757" y="539568"/>
            <a:ext cx="60135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Советы</a:t>
            </a:r>
            <a:r>
              <a:rPr lang="en" dirty="0"/>
              <a:t> </a:t>
            </a:r>
            <a:r>
              <a:rPr lang="en" dirty="0" err="1"/>
              <a:t>для</a:t>
            </a:r>
            <a:r>
              <a:rPr lang="en" dirty="0"/>
              <a:t> </a:t>
            </a:r>
            <a:r>
              <a:rPr lang="en" dirty="0" err="1"/>
              <a:t>родителей</a:t>
            </a:r>
          </a:p>
        </p:txBody>
      </p: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A5B30543-1C56-13B2-07D8-43A9C7B1775B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/15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4DE060-93E6-7483-02BB-9CABCDBB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85" y="1660869"/>
            <a:ext cx="3283807" cy="23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3723474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2088106" y="1574742"/>
            <a:ext cx="4497564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2088094" y="4142613"/>
            <a:ext cx="4497564" cy="369409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329269" y="1963217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894907" y="213353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1562757" y="539568"/>
            <a:ext cx="60135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Настройка</a:t>
            </a:r>
            <a:r>
              <a:rPr lang="en" dirty="0"/>
              <a:t> </a:t>
            </a:r>
            <a:r>
              <a:rPr lang="en" dirty="0" err="1"/>
              <a:t>уведомлений</a:t>
            </a:r>
            <a:endParaRPr dirty="0" err="1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4BE899-BB1D-BC5F-60A0-8C808936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67" y="1788069"/>
            <a:ext cx="3491091" cy="2206227"/>
          </a:xfrm>
          <a:prstGeom prst="rect">
            <a:avLst/>
          </a:prstGeom>
        </p:spPr>
      </p:pic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A5B30543-1C56-13B2-07D8-43A9C7B1775B}"/>
              </a:ext>
            </a:extLst>
          </p:cNvPr>
          <p:cNvSpPr txBox="1">
            <a:spLocks/>
          </p:cNvSpPr>
          <p:nvPr/>
        </p:nvSpPr>
        <p:spPr>
          <a:xfrm>
            <a:off x="8111234" y="42214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29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86" name="Google Shape;1786;p68"/>
          <p:cNvGrpSpPr/>
          <p:nvPr/>
        </p:nvGrpSpPr>
        <p:grpSpPr>
          <a:xfrm rot="18900000">
            <a:off x="8358065" y="710246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962726" y="66945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16200000">
            <a:off x="510459" y="4482034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113214" y="46477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379163" y="92083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1277007" y="107458"/>
            <a:ext cx="6585039" cy="91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Редактирование</a:t>
            </a:r>
            <a:r>
              <a:rPr lang="en" dirty="0"/>
              <a:t> и </a:t>
            </a:r>
            <a:r>
              <a:rPr lang="en" dirty="0" err="1"/>
              <a:t>добавление</a:t>
            </a:r>
            <a:r>
              <a:rPr lang="en" dirty="0"/>
              <a:t> </a:t>
            </a:r>
            <a:r>
              <a:rPr lang="en" dirty="0" err="1"/>
              <a:t>новых</a:t>
            </a:r>
            <a:r>
              <a:rPr lang="en" dirty="0"/>
              <a:t> </a:t>
            </a:r>
            <a:r>
              <a:rPr lang="en" dirty="0" err="1"/>
              <a:t>заданий</a:t>
            </a:r>
          </a:p>
        </p:txBody>
      </p:sp>
      <p:sp>
        <p:nvSpPr>
          <p:cNvPr id="4" name="Google Shape;1782;p68">
            <a:extLst>
              <a:ext uri="{FF2B5EF4-FFF2-40B4-BE49-F238E27FC236}">
                <a16:creationId xmlns:a16="http://schemas.microsoft.com/office/drawing/2014/main" id="{4C257960-2928-2DBA-8CDD-7A699EAFB0FF}"/>
              </a:ext>
            </a:extLst>
          </p:cNvPr>
          <p:cNvSpPr/>
          <p:nvPr/>
        </p:nvSpPr>
        <p:spPr>
          <a:xfrm>
            <a:off x="3814078" y="4570422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3;p68">
            <a:extLst>
              <a:ext uri="{FF2B5EF4-FFF2-40B4-BE49-F238E27FC236}">
                <a16:creationId xmlns:a16="http://schemas.microsoft.com/office/drawing/2014/main" id="{2CAD9C2C-3B22-5759-5E61-B075994BF0BC}"/>
              </a:ext>
            </a:extLst>
          </p:cNvPr>
          <p:cNvSpPr/>
          <p:nvPr/>
        </p:nvSpPr>
        <p:spPr>
          <a:xfrm>
            <a:off x="164522" y="1463230"/>
            <a:ext cx="8818659" cy="2797200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84;p68">
            <a:extLst>
              <a:ext uri="{FF2B5EF4-FFF2-40B4-BE49-F238E27FC236}">
                <a16:creationId xmlns:a16="http://schemas.microsoft.com/office/drawing/2014/main" id="{842AAACB-A384-5FEF-EF7B-987090E0562F}"/>
              </a:ext>
            </a:extLst>
          </p:cNvPr>
          <p:cNvSpPr/>
          <p:nvPr/>
        </p:nvSpPr>
        <p:spPr>
          <a:xfrm>
            <a:off x="164510" y="4205338"/>
            <a:ext cx="8818659" cy="362440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C6EC5FD8-65B7-2031-FA54-8F25B42E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38" y="2139514"/>
            <a:ext cx="2269275" cy="1442938"/>
          </a:xfrm>
          <a:prstGeom prst="rect">
            <a:avLst/>
          </a:prstGeom>
        </p:spPr>
      </p:pic>
      <p:sp>
        <p:nvSpPr>
          <p:cNvPr id="5" name="Google Shape;365;p41">
            <a:extLst>
              <a:ext uri="{FF2B5EF4-FFF2-40B4-BE49-F238E27FC236}">
                <a16:creationId xmlns:a16="http://schemas.microsoft.com/office/drawing/2014/main" id="{EB216B0F-E764-9173-D230-BCABBE011A00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/17</a:t>
            </a:r>
          </a:p>
        </p:txBody>
      </p:sp>
      <p:pic>
        <p:nvPicPr>
          <p:cNvPr id="7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DB51CF-DA1E-7E8B-E543-654AC004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901" y="1788711"/>
            <a:ext cx="3353314" cy="2139082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012FC065-420D-E104-9895-DE71E00FE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60" y="2918721"/>
            <a:ext cx="2276243" cy="1236614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F13F4C-69F5-8068-FFF9-101E3916B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74" y="1581147"/>
            <a:ext cx="2366847" cy="12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68"/>
          <p:cNvCxnSpPr/>
          <p:nvPr/>
        </p:nvCxnSpPr>
        <p:spPr>
          <a:xfrm>
            <a:off x="2399097" y="1210300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86" name="Google Shape;1786;p68"/>
          <p:cNvGrpSpPr/>
          <p:nvPr/>
        </p:nvGrpSpPr>
        <p:grpSpPr>
          <a:xfrm rot="18900000">
            <a:off x="7905046" y="703277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551524" y="550970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16200000">
            <a:off x="562071" y="4536660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127153" y="227808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92791" y="398125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1562757" y="539568"/>
            <a:ext cx="60135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Приступить</a:t>
            </a:r>
            <a:r>
              <a:rPr lang="en" dirty="0"/>
              <a:t> к </a:t>
            </a:r>
            <a:r>
              <a:rPr lang="en" dirty="0" err="1"/>
              <a:t>заданиям</a:t>
            </a:r>
          </a:p>
        </p:txBody>
      </p:sp>
      <p:sp>
        <p:nvSpPr>
          <p:cNvPr id="4" name="Google Shape;1782;p68">
            <a:extLst>
              <a:ext uri="{FF2B5EF4-FFF2-40B4-BE49-F238E27FC236}">
                <a16:creationId xmlns:a16="http://schemas.microsoft.com/office/drawing/2014/main" id="{4C257960-2928-2DBA-8CDD-7A699EAFB0FF}"/>
              </a:ext>
            </a:extLst>
          </p:cNvPr>
          <p:cNvSpPr/>
          <p:nvPr/>
        </p:nvSpPr>
        <p:spPr>
          <a:xfrm>
            <a:off x="3841956" y="4514666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3;p68">
            <a:extLst>
              <a:ext uri="{FF2B5EF4-FFF2-40B4-BE49-F238E27FC236}">
                <a16:creationId xmlns:a16="http://schemas.microsoft.com/office/drawing/2014/main" id="{2CAD9C2C-3B22-5759-5E61-B075994BF0BC}"/>
              </a:ext>
            </a:extLst>
          </p:cNvPr>
          <p:cNvSpPr/>
          <p:nvPr/>
        </p:nvSpPr>
        <p:spPr>
          <a:xfrm>
            <a:off x="157552" y="1574742"/>
            <a:ext cx="8811690" cy="262993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84;p68">
            <a:extLst>
              <a:ext uri="{FF2B5EF4-FFF2-40B4-BE49-F238E27FC236}">
                <a16:creationId xmlns:a16="http://schemas.microsoft.com/office/drawing/2014/main" id="{842AAACB-A384-5FEF-EF7B-987090E0562F}"/>
              </a:ext>
            </a:extLst>
          </p:cNvPr>
          <p:cNvSpPr/>
          <p:nvPr/>
        </p:nvSpPr>
        <p:spPr>
          <a:xfrm>
            <a:off x="171479" y="4149582"/>
            <a:ext cx="8797751" cy="362440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77DDBD-D15D-5D29-DBE0-9AEF4519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5" y="1880835"/>
            <a:ext cx="2605963" cy="2011775"/>
          </a:xfrm>
          <a:prstGeom prst="rect">
            <a:avLst/>
          </a:prstGeom>
        </p:spPr>
      </p:pic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6CB0DE75-9B30-9737-0D73-08BCAED69545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/18</a:t>
            </a:r>
            <a:endParaRPr lang="ru-RU" dirty="0"/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C8CC1F-CAC5-3115-E18F-49B6EAC70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99" y="1880790"/>
            <a:ext cx="3021594" cy="2009998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329A5F1-01D9-5CFA-E783-540117590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100" y="1707996"/>
            <a:ext cx="2743200" cy="1462666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, растение, птица, водоплавающая птица&#10;&#10;Автоматически созданное описание">
            <a:extLst>
              <a:ext uri="{FF2B5EF4-FFF2-40B4-BE49-F238E27FC236}">
                <a16:creationId xmlns:a16="http://schemas.microsoft.com/office/drawing/2014/main" id="{17B8297A-FB24-8546-A0EF-EEF671A1E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101" y="3279415"/>
            <a:ext cx="2743200" cy="7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8"/>
          <p:cNvSpPr txBox="1">
            <a:spLocks noGrp="1"/>
          </p:cNvSpPr>
          <p:nvPr>
            <p:ph type="title"/>
          </p:nvPr>
        </p:nvSpPr>
        <p:spPr>
          <a:xfrm>
            <a:off x="4636311" y="1131977"/>
            <a:ext cx="378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Заключение</a:t>
            </a:r>
            <a:endParaRPr dirty="0" err="1"/>
          </a:p>
        </p:txBody>
      </p:sp>
      <p:sp>
        <p:nvSpPr>
          <p:cNvPr id="1780" name="Google Shape;1780;p68"/>
          <p:cNvSpPr txBox="1">
            <a:spLocks noGrp="1"/>
          </p:cNvSpPr>
          <p:nvPr>
            <p:ph type="subTitle" idx="1"/>
          </p:nvPr>
        </p:nvSpPr>
        <p:spPr>
          <a:xfrm>
            <a:off x="4573585" y="2849305"/>
            <a:ext cx="31548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ru-RU" sz="1000" dirty="0"/>
              <a:t>Итогом проделанной работы является разработка автоматизированной системы для детей дошкольного и школьного возраста: помощник по развитию речи.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ru-RU" sz="1000" dirty="0"/>
              <a:t>В процессе разработки были выполнены следующие задачи: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Проанализирована предметная область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Спроектирована архитектура программного обеспечения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Разработан дизайн автоматизированной системы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Разработана автоматизированная система и её функционал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Произведено тестирование системы</a:t>
            </a:r>
            <a:endParaRPr lang="en-US" sz="10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000" dirty="0"/>
              <a:t>Разработана техническая документация</a:t>
            </a:r>
            <a:endParaRPr lang="en-US" sz="10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</p:txBody>
      </p:sp>
      <p:cxnSp>
        <p:nvCxnSpPr>
          <p:cNvPr id="1781" name="Google Shape;1781;p68"/>
          <p:cNvCxnSpPr/>
          <p:nvPr/>
        </p:nvCxnSpPr>
        <p:spPr>
          <a:xfrm>
            <a:off x="4636311" y="1746952"/>
            <a:ext cx="3783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68"/>
          <p:cNvSpPr/>
          <p:nvPr/>
        </p:nvSpPr>
        <p:spPr>
          <a:xfrm>
            <a:off x="1848676" y="3545904"/>
            <a:ext cx="1143193" cy="413142"/>
          </a:xfrm>
          <a:custGeom>
            <a:avLst/>
            <a:gdLst/>
            <a:ahLst/>
            <a:cxnLst/>
            <a:rect l="l" t="t" r="r" b="b"/>
            <a:pathLst>
              <a:path w="55441" h="20036" extrusionOk="0">
                <a:moveTo>
                  <a:pt x="0" y="20035"/>
                </a:moveTo>
                <a:lnTo>
                  <a:pt x="0" y="17982"/>
                </a:lnTo>
                <a:lnTo>
                  <a:pt x="6526" y="17184"/>
                </a:lnTo>
                <a:lnTo>
                  <a:pt x="11030" y="1"/>
                </a:lnTo>
                <a:lnTo>
                  <a:pt x="44410" y="1"/>
                </a:lnTo>
                <a:lnTo>
                  <a:pt x="48911" y="17184"/>
                </a:lnTo>
                <a:lnTo>
                  <a:pt x="55441" y="17982"/>
                </a:lnTo>
                <a:lnTo>
                  <a:pt x="55441" y="2003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8"/>
          <p:cNvSpPr/>
          <p:nvPr/>
        </p:nvSpPr>
        <p:spPr>
          <a:xfrm>
            <a:off x="715112" y="1184449"/>
            <a:ext cx="3410321" cy="2065402"/>
          </a:xfrm>
          <a:custGeom>
            <a:avLst/>
            <a:gdLst/>
            <a:ahLst/>
            <a:cxnLst/>
            <a:rect l="l" t="t" r="r" b="b"/>
            <a:pathLst>
              <a:path w="165389" h="100165" extrusionOk="0">
                <a:moveTo>
                  <a:pt x="1" y="100165"/>
                </a:moveTo>
                <a:lnTo>
                  <a:pt x="1" y="3726"/>
                </a:lnTo>
                <a:cubicBezTo>
                  <a:pt x="1" y="1669"/>
                  <a:pt x="1670" y="0"/>
                  <a:pt x="3728" y="0"/>
                </a:cubicBezTo>
                <a:lnTo>
                  <a:pt x="161661" y="0"/>
                </a:lnTo>
                <a:cubicBezTo>
                  <a:pt x="163721" y="0"/>
                  <a:pt x="165388" y="1669"/>
                  <a:pt x="165388" y="3726"/>
                </a:cubicBezTo>
                <a:lnTo>
                  <a:pt x="165388" y="10016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8"/>
          <p:cNvSpPr/>
          <p:nvPr/>
        </p:nvSpPr>
        <p:spPr>
          <a:xfrm>
            <a:off x="715100" y="3173851"/>
            <a:ext cx="3410321" cy="383348"/>
          </a:xfrm>
          <a:custGeom>
            <a:avLst/>
            <a:gdLst/>
            <a:ahLst/>
            <a:cxnLst/>
            <a:rect l="l" t="t" r="r" b="b"/>
            <a:pathLst>
              <a:path w="165389" h="14909" extrusionOk="0">
                <a:moveTo>
                  <a:pt x="161661" y="14908"/>
                </a:moveTo>
                <a:lnTo>
                  <a:pt x="3728" y="14908"/>
                </a:lnTo>
                <a:cubicBezTo>
                  <a:pt x="1670" y="14908"/>
                  <a:pt x="1" y="13241"/>
                  <a:pt x="1" y="11182"/>
                </a:cubicBezTo>
                <a:lnTo>
                  <a:pt x="1" y="1"/>
                </a:lnTo>
                <a:lnTo>
                  <a:pt x="165388" y="1"/>
                </a:lnTo>
                <a:lnTo>
                  <a:pt x="165388" y="11182"/>
                </a:lnTo>
                <a:cubicBezTo>
                  <a:pt x="165388" y="13241"/>
                  <a:pt x="163719" y="14908"/>
                  <a:pt x="161661" y="1490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0801400" scaled="0"/>
          </a:gra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68"/>
          <p:cNvSpPr/>
          <p:nvPr/>
        </p:nvSpPr>
        <p:spPr>
          <a:xfrm>
            <a:off x="2401519" y="1233378"/>
            <a:ext cx="37508" cy="37528"/>
          </a:xfrm>
          <a:custGeom>
            <a:avLst/>
            <a:gdLst/>
            <a:ahLst/>
            <a:cxnLst/>
            <a:rect l="l" t="t" r="r" b="b"/>
            <a:pathLst>
              <a:path w="1819" h="1820" extrusionOk="0">
                <a:moveTo>
                  <a:pt x="876" y="1"/>
                </a:moveTo>
                <a:cubicBezTo>
                  <a:pt x="1230" y="1"/>
                  <a:pt x="1548" y="214"/>
                  <a:pt x="1684" y="542"/>
                </a:cubicBezTo>
                <a:cubicBezTo>
                  <a:pt x="1819" y="868"/>
                  <a:pt x="1744" y="1244"/>
                  <a:pt x="1493" y="1495"/>
                </a:cubicBezTo>
                <a:cubicBezTo>
                  <a:pt x="1243" y="1744"/>
                  <a:pt x="867" y="1820"/>
                  <a:pt x="540" y="1684"/>
                </a:cubicBezTo>
                <a:cubicBezTo>
                  <a:pt x="213" y="1548"/>
                  <a:pt x="0" y="1230"/>
                  <a:pt x="0" y="876"/>
                </a:cubicBezTo>
                <a:cubicBezTo>
                  <a:pt x="0" y="393"/>
                  <a:pt x="392" y="1"/>
                  <a:pt x="876" y="1"/>
                </a:cubicBez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68"/>
          <p:cNvGrpSpPr/>
          <p:nvPr/>
        </p:nvGrpSpPr>
        <p:grpSpPr>
          <a:xfrm rot="-2700000">
            <a:off x="7981711" y="4111368"/>
            <a:ext cx="470508" cy="545610"/>
            <a:chOff x="5320111" y="1881293"/>
            <a:chExt cx="470512" cy="545615"/>
          </a:xfrm>
        </p:grpSpPr>
        <p:sp>
          <p:nvSpPr>
            <p:cNvPr id="1787" name="Google Shape;1787;p6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0" name="Google Shape;1790;p68"/>
          <p:cNvGrpSpPr/>
          <p:nvPr/>
        </p:nvGrpSpPr>
        <p:grpSpPr>
          <a:xfrm>
            <a:off x="7628189" y="3959061"/>
            <a:ext cx="315323" cy="376981"/>
            <a:chOff x="4040314" y="1769061"/>
            <a:chExt cx="315323" cy="376981"/>
          </a:xfrm>
        </p:grpSpPr>
        <p:sp>
          <p:nvSpPr>
            <p:cNvPr id="1791" name="Google Shape;1791;p6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68"/>
          <p:cNvGrpSpPr/>
          <p:nvPr/>
        </p:nvGrpSpPr>
        <p:grpSpPr>
          <a:xfrm rot="-5400000">
            <a:off x="7981838" y="264461"/>
            <a:ext cx="171535" cy="722609"/>
            <a:chOff x="8668080" y="2328029"/>
            <a:chExt cx="127488" cy="537136"/>
          </a:xfrm>
        </p:grpSpPr>
        <p:sp>
          <p:nvSpPr>
            <p:cNvPr id="1795" name="Google Shape;1795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-5400000">
            <a:off x="949538" y="4161436"/>
            <a:ext cx="171535" cy="722609"/>
            <a:chOff x="8668080" y="2328029"/>
            <a:chExt cx="127488" cy="537136"/>
          </a:xfrm>
        </p:grpSpPr>
        <p:sp>
          <p:nvSpPr>
            <p:cNvPr id="1808" name="Google Shape;1808;p6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5870031" y="604162"/>
            <a:ext cx="310599" cy="294704"/>
            <a:chOff x="2327131" y="3148937"/>
            <a:chExt cx="310599" cy="294704"/>
          </a:xfrm>
        </p:grpSpPr>
        <p:sp>
          <p:nvSpPr>
            <p:cNvPr id="1821" name="Google Shape;1821;p6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68"/>
          <p:cNvSpPr/>
          <p:nvPr/>
        </p:nvSpPr>
        <p:spPr>
          <a:xfrm>
            <a:off x="6435669" y="7744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33D765A-102B-C246-46CF-7222E005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21" y="1442956"/>
            <a:ext cx="2743200" cy="1546698"/>
          </a:xfrm>
          <a:prstGeom prst="rect">
            <a:avLst/>
          </a:prstGeom>
        </p:spPr>
      </p:pic>
      <p:sp>
        <p:nvSpPr>
          <p:cNvPr id="3" name="Google Shape;365;p41">
            <a:extLst>
              <a:ext uri="{FF2B5EF4-FFF2-40B4-BE49-F238E27FC236}">
                <a16:creationId xmlns:a16="http://schemas.microsoft.com/office/drawing/2014/main" id="{46AAF361-0C91-93F9-61EF-1B5823631CC3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288852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100019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1760916" y="1667359"/>
            <a:ext cx="2671364" cy="801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Что</a:t>
            </a:r>
            <a:r>
              <a:rPr lang="en" dirty="0"/>
              <a:t> </a:t>
            </a:r>
            <a:r>
              <a:rPr lang="en" dirty="0" err="1"/>
              <a:t>такое</a:t>
            </a:r>
            <a:r>
              <a:rPr lang="en" dirty="0"/>
              <a:t> Speech Development?</a:t>
            </a:r>
          </a:p>
        </p:txBody>
      </p:sp>
      <p:sp>
        <p:nvSpPr>
          <p:cNvPr id="359" name="Google Shape;359;p41"/>
          <p:cNvSpPr txBox="1">
            <a:spLocks noGrp="1"/>
          </p:cNvSpPr>
          <p:nvPr>
            <p:ph type="title" idx="2"/>
          </p:nvPr>
        </p:nvSpPr>
        <p:spPr>
          <a:xfrm>
            <a:off x="892278" y="15992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3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Средства</a:t>
            </a:r>
            <a:r>
              <a:rPr lang="en" dirty="0"/>
              <a:t> </a:t>
            </a:r>
            <a:r>
              <a:rPr lang="en" dirty="0" err="1"/>
              <a:t>разработки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4"/>
          </p:nvPr>
        </p:nvSpPr>
        <p:spPr>
          <a:xfrm>
            <a:off x="892278" y="34045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 idx="6"/>
          </p:nvPr>
        </p:nvSpPr>
        <p:spPr>
          <a:xfrm>
            <a:off x="5557929" y="1567475"/>
            <a:ext cx="2869134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Актуальность</a:t>
            </a:r>
            <a:r>
              <a:rPr lang="en" dirty="0"/>
              <a:t> и </a:t>
            </a:r>
            <a:r>
              <a:rPr lang="en" dirty="0" err="1"/>
              <a:t>преимущества</a:t>
            </a:r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 idx="7"/>
          </p:nvPr>
        </p:nvSpPr>
        <p:spPr>
          <a:xfrm>
            <a:off x="4697103" y="15903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9"/>
          </p:nvPr>
        </p:nvSpPr>
        <p:spPr>
          <a:xfrm>
            <a:off x="5570922" y="3346425"/>
            <a:ext cx="268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Цели</a:t>
            </a:r>
            <a:r>
              <a:rPr lang="en" dirty="0"/>
              <a:t> и </a:t>
            </a:r>
            <a:r>
              <a:rPr lang="en" dirty="0" err="1"/>
              <a:t>задачи</a:t>
            </a:r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13"/>
          </p:nvPr>
        </p:nvSpPr>
        <p:spPr>
          <a:xfrm>
            <a:off x="4697103" y="33797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О </a:t>
            </a:r>
            <a:r>
              <a:rPr lang="en" dirty="0" err="1"/>
              <a:t>чем</a:t>
            </a:r>
            <a:r>
              <a:rPr lang="en" dirty="0"/>
              <a:t> </a:t>
            </a:r>
            <a:r>
              <a:rPr lang="en" dirty="0" err="1"/>
              <a:t>пойдет</a:t>
            </a:r>
            <a:r>
              <a:rPr lang="en" dirty="0"/>
              <a:t> </a:t>
            </a:r>
            <a:r>
              <a:rPr lang="en" dirty="0" err="1"/>
              <a:t>речь</a:t>
            </a:r>
            <a:r>
              <a:rPr lang="en" dirty="0"/>
              <a:t>?</a:t>
            </a:r>
          </a:p>
        </p:txBody>
      </p:sp>
      <p:cxnSp>
        <p:nvCxnSpPr>
          <p:cNvPr id="371" name="Google Shape;371;p41"/>
          <p:cNvCxnSpPr/>
          <p:nvPr/>
        </p:nvCxnSpPr>
        <p:spPr>
          <a:xfrm>
            <a:off x="17094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1"/>
          <p:cNvCxnSpPr/>
          <p:nvPr/>
        </p:nvCxnSpPr>
        <p:spPr>
          <a:xfrm>
            <a:off x="55258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17060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>
            <a:off x="55242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5" name="Google Shape;375;p41"/>
          <p:cNvGrpSpPr/>
          <p:nvPr/>
        </p:nvGrpSpPr>
        <p:grpSpPr>
          <a:xfrm>
            <a:off x="8345706" y="3882964"/>
            <a:ext cx="166385" cy="701016"/>
            <a:chOff x="8668080" y="2328029"/>
            <a:chExt cx="127488" cy="537136"/>
          </a:xfrm>
        </p:grpSpPr>
        <p:sp>
          <p:nvSpPr>
            <p:cNvPr id="376" name="Google Shape;376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1"/>
          <p:cNvGrpSpPr/>
          <p:nvPr/>
        </p:nvGrpSpPr>
        <p:grpSpPr>
          <a:xfrm>
            <a:off x="631906" y="532914"/>
            <a:ext cx="166385" cy="701016"/>
            <a:chOff x="8668080" y="2328029"/>
            <a:chExt cx="127488" cy="537136"/>
          </a:xfrm>
        </p:grpSpPr>
        <p:sp>
          <p:nvSpPr>
            <p:cNvPr id="389" name="Google Shape;389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 flipH="1">
            <a:off x="327786" y="4335693"/>
            <a:ext cx="470512" cy="545615"/>
            <a:chOff x="6030486" y="487493"/>
            <a:chExt cx="470512" cy="545615"/>
          </a:xfrm>
        </p:grpSpPr>
        <p:sp>
          <p:nvSpPr>
            <p:cNvPr id="402" name="Google Shape;402;p41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41"/>
          <p:cNvSpPr/>
          <p:nvPr/>
        </p:nvSpPr>
        <p:spPr>
          <a:xfrm>
            <a:off x="8345703" y="534996"/>
            <a:ext cx="376044" cy="37604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441272" y="4109427"/>
            <a:ext cx="123080" cy="1230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8512112" y="1017721"/>
            <a:ext cx="221829" cy="240887"/>
          </a:xfrm>
          <a:custGeom>
            <a:avLst/>
            <a:gdLst/>
            <a:ahLst/>
            <a:cxnLst/>
            <a:rect l="l" t="t" r="r" b="b"/>
            <a:pathLst>
              <a:path w="5820" h="6320" extrusionOk="0">
                <a:moveTo>
                  <a:pt x="0" y="5570"/>
                </a:moveTo>
                <a:lnTo>
                  <a:pt x="4982" y="0"/>
                </a:lnTo>
                <a:lnTo>
                  <a:pt x="5820" y="749"/>
                </a:lnTo>
                <a:lnTo>
                  <a:pt x="838" y="63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8564634" y="1064716"/>
            <a:ext cx="221867" cy="240887"/>
          </a:xfrm>
          <a:custGeom>
            <a:avLst/>
            <a:gdLst/>
            <a:ahLst/>
            <a:cxnLst/>
            <a:rect l="l" t="t" r="r" b="b"/>
            <a:pathLst>
              <a:path w="5821" h="6320" extrusionOk="0">
                <a:moveTo>
                  <a:pt x="1" y="5571"/>
                </a:moveTo>
                <a:lnTo>
                  <a:pt x="4984" y="1"/>
                </a:lnTo>
                <a:lnTo>
                  <a:pt x="5820" y="750"/>
                </a:lnTo>
                <a:lnTo>
                  <a:pt x="838" y="63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AAAC1455-8525-D754-B87D-27A168D897E9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100019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1760916" y="1667359"/>
            <a:ext cx="2671364" cy="801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Выявление</a:t>
            </a:r>
            <a:r>
              <a:rPr lang="en" dirty="0"/>
              <a:t> </a:t>
            </a:r>
            <a:r>
              <a:rPr lang="en" dirty="0" err="1"/>
              <a:t>акторов</a:t>
            </a:r>
          </a:p>
        </p:txBody>
      </p:sp>
      <p:sp>
        <p:nvSpPr>
          <p:cNvPr id="359" name="Google Shape;359;p41"/>
          <p:cNvSpPr txBox="1">
            <a:spLocks noGrp="1"/>
          </p:cNvSpPr>
          <p:nvPr>
            <p:ph type="title" idx="2"/>
          </p:nvPr>
        </p:nvSpPr>
        <p:spPr>
          <a:xfrm>
            <a:off x="892278" y="15992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3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Обзор</a:t>
            </a:r>
            <a:r>
              <a:rPr lang="en" dirty="0"/>
              <a:t> </a:t>
            </a:r>
            <a:r>
              <a:rPr lang="en" dirty="0" err="1"/>
              <a:t>интерфейса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4"/>
          </p:nvPr>
        </p:nvSpPr>
        <p:spPr>
          <a:xfrm>
            <a:off x="892278" y="34045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 idx="6"/>
          </p:nvPr>
        </p:nvSpPr>
        <p:spPr>
          <a:xfrm>
            <a:off x="5570918" y="1665048"/>
            <a:ext cx="2862006" cy="703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Варианты</a:t>
            </a:r>
            <a:r>
              <a:rPr lang="en" dirty="0"/>
              <a:t> </a:t>
            </a:r>
            <a:r>
              <a:rPr lang="en" dirty="0" err="1"/>
              <a:t>использования</a:t>
            </a:r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 idx="7"/>
          </p:nvPr>
        </p:nvSpPr>
        <p:spPr>
          <a:xfrm>
            <a:off x="4697103" y="15903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9"/>
          </p:nvPr>
        </p:nvSpPr>
        <p:spPr>
          <a:xfrm>
            <a:off x="5570922" y="3346425"/>
            <a:ext cx="268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Подведение</a:t>
            </a:r>
            <a:r>
              <a:rPr lang="en" dirty="0"/>
              <a:t> </a:t>
            </a:r>
            <a:r>
              <a:rPr lang="en" dirty="0" err="1"/>
              <a:t>итогов</a:t>
            </a:r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13"/>
          </p:nvPr>
        </p:nvSpPr>
        <p:spPr>
          <a:xfrm>
            <a:off x="4697103" y="33797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370" name="Google Shape;370;p41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О </a:t>
            </a:r>
            <a:r>
              <a:rPr lang="en" dirty="0" err="1"/>
              <a:t>чем</a:t>
            </a:r>
            <a:r>
              <a:rPr lang="en" dirty="0"/>
              <a:t> </a:t>
            </a:r>
            <a:r>
              <a:rPr lang="en" dirty="0" err="1"/>
              <a:t>пойдет</a:t>
            </a:r>
            <a:r>
              <a:rPr lang="en" dirty="0"/>
              <a:t> </a:t>
            </a:r>
            <a:r>
              <a:rPr lang="en" dirty="0" err="1"/>
              <a:t>речь</a:t>
            </a:r>
            <a:r>
              <a:rPr lang="en" dirty="0"/>
              <a:t>?</a:t>
            </a:r>
          </a:p>
        </p:txBody>
      </p:sp>
      <p:cxnSp>
        <p:nvCxnSpPr>
          <p:cNvPr id="371" name="Google Shape;371;p41"/>
          <p:cNvCxnSpPr/>
          <p:nvPr/>
        </p:nvCxnSpPr>
        <p:spPr>
          <a:xfrm>
            <a:off x="17094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1"/>
          <p:cNvCxnSpPr/>
          <p:nvPr/>
        </p:nvCxnSpPr>
        <p:spPr>
          <a:xfrm>
            <a:off x="55258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17060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>
            <a:off x="55242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5" name="Google Shape;375;p41"/>
          <p:cNvGrpSpPr/>
          <p:nvPr/>
        </p:nvGrpSpPr>
        <p:grpSpPr>
          <a:xfrm>
            <a:off x="8345706" y="3882964"/>
            <a:ext cx="166385" cy="701016"/>
            <a:chOff x="8668080" y="2328029"/>
            <a:chExt cx="127488" cy="537136"/>
          </a:xfrm>
        </p:grpSpPr>
        <p:sp>
          <p:nvSpPr>
            <p:cNvPr id="376" name="Google Shape;376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1"/>
          <p:cNvGrpSpPr/>
          <p:nvPr/>
        </p:nvGrpSpPr>
        <p:grpSpPr>
          <a:xfrm>
            <a:off x="631906" y="532914"/>
            <a:ext cx="166385" cy="701016"/>
            <a:chOff x="8668080" y="2328029"/>
            <a:chExt cx="127488" cy="537136"/>
          </a:xfrm>
        </p:grpSpPr>
        <p:sp>
          <p:nvSpPr>
            <p:cNvPr id="389" name="Google Shape;389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 flipH="1">
            <a:off x="327786" y="4335693"/>
            <a:ext cx="470512" cy="545615"/>
            <a:chOff x="6030486" y="487493"/>
            <a:chExt cx="470512" cy="545615"/>
          </a:xfrm>
        </p:grpSpPr>
        <p:sp>
          <p:nvSpPr>
            <p:cNvPr id="402" name="Google Shape;402;p41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41"/>
          <p:cNvSpPr/>
          <p:nvPr/>
        </p:nvSpPr>
        <p:spPr>
          <a:xfrm>
            <a:off x="8345703" y="534996"/>
            <a:ext cx="376044" cy="37604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441272" y="4109427"/>
            <a:ext cx="123080" cy="1230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8512112" y="1017721"/>
            <a:ext cx="221829" cy="240887"/>
          </a:xfrm>
          <a:custGeom>
            <a:avLst/>
            <a:gdLst/>
            <a:ahLst/>
            <a:cxnLst/>
            <a:rect l="l" t="t" r="r" b="b"/>
            <a:pathLst>
              <a:path w="5820" h="6320" extrusionOk="0">
                <a:moveTo>
                  <a:pt x="0" y="5570"/>
                </a:moveTo>
                <a:lnTo>
                  <a:pt x="4982" y="0"/>
                </a:lnTo>
                <a:lnTo>
                  <a:pt x="5820" y="749"/>
                </a:lnTo>
                <a:lnTo>
                  <a:pt x="838" y="63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8564634" y="1064716"/>
            <a:ext cx="221867" cy="240887"/>
          </a:xfrm>
          <a:custGeom>
            <a:avLst/>
            <a:gdLst/>
            <a:ahLst/>
            <a:cxnLst/>
            <a:rect l="l" t="t" r="r" b="b"/>
            <a:pathLst>
              <a:path w="5821" h="6320" extrusionOk="0">
                <a:moveTo>
                  <a:pt x="1" y="5571"/>
                </a:moveTo>
                <a:lnTo>
                  <a:pt x="4984" y="1"/>
                </a:lnTo>
                <a:lnTo>
                  <a:pt x="5820" y="750"/>
                </a:lnTo>
                <a:lnTo>
                  <a:pt x="838" y="63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64DCBF8F-6CB3-19D2-5854-79A39AAF8DC0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49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ctrTitle"/>
          </p:nvPr>
        </p:nvSpPr>
        <p:spPr>
          <a:xfrm>
            <a:off x="715099" y="2041409"/>
            <a:ext cx="7650214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SPEECH DEVELOPMENT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715100" y="4331798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dirty="0"/>
              <a:t>Система, помогающая родителям организовывать задания по развитию речи для своих детей дошкольного и школьного возраста и отслеживать успеваемость их выполнения.</a:t>
            </a:r>
          </a:p>
        </p:txBody>
      </p:sp>
      <p:cxnSp>
        <p:nvCxnSpPr>
          <p:cNvPr id="266" name="Google Shape;266;p38"/>
          <p:cNvCxnSpPr/>
          <p:nvPr/>
        </p:nvCxnSpPr>
        <p:spPr>
          <a:xfrm>
            <a:off x="724850" y="3973075"/>
            <a:ext cx="548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38"/>
          <p:cNvGrpSpPr/>
          <p:nvPr/>
        </p:nvGrpSpPr>
        <p:grpSpPr>
          <a:xfrm>
            <a:off x="6978465" y="570975"/>
            <a:ext cx="1450362" cy="1447410"/>
            <a:chOff x="7193640" y="535000"/>
            <a:chExt cx="1450362" cy="1447410"/>
          </a:xfrm>
        </p:grpSpPr>
        <p:sp>
          <p:nvSpPr>
            <p:cNvPr id="268" name="Google Shape;268;p38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8"/>
          <p:cNvGrpSpPr/>
          <p:nvPr/>
        </p:nvGrpSpPr>
        <p:grpSpPr>
          <a:xfrm flipH="1">
            <a:off x="6205843" y="624360"/>
            <a:ext cx="2222991" cy="2380171"/>
            <a:chOff x="279450" y="571167"/>
            <a:chExt cx="1533626" cy="1642063"/>
          </a:xfrm>
        </p:grpSpPr>
        <p:sp>
          <p:nvSpPr>
            <p:cNvPr id="275" name="Google Shape;275;p38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724281" y="3004537"/>
            <a:ext cx="310599" cy="294704"/>
            <a:chOff x="6724281" y="3004537"/>
            <a:chExt cx="310599" cy="294704"/>
          </a:xfrm>
        </p:grpSpPr>
        <p:sp>
          <p:nvSpPr>
            <p:cNvPr id="284" name="Google Shape;284;p38"/>
            <p:cNvSpPr/>
            <p:nvPr/>
          </p:nvSpPr>
          <p:spPr>
            <a:xfrm>
              <a:off x="6771315" y="30045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6724281" y="30570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8005637" y="2529896"/>
            <a:ext cx="274389" cy="287882"/>
            <a:chOff x="8005637" y="2529896"/>
            <a:chExt cx="274389" cy="287882"/>
          </a:xfrm>
        </p:grpSpPr>
        <p:sp>
          <p:nvSpPr>
            <p:cNvPr id="287" name="Google Shape;287;p38"/>
            <p:cNvSpPr/>
            <p:nvPr/>
          </p:nvSpPr>
          <p:spPr>
            <a:xfrm>
              <a:off x="8005637" y="252989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058159" y="257689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8"/>
          <p:cNvSpPr/>
          <p:nvPr/>
        </p:nvSpPr>
        <p:spPr>
          <a:xfrm>
            <a:off x="5908493" y="148121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6126488" y="1858060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8"/>
          <p:cNvGrpSpPr/>
          <p:nvPr/>
        </p:nvGrpSpPr>
        <p:grpSpPr>
          <a:xfrm rot="8945712">
            <a:off x="881263" y="497824"/>
            <a:ext cx="470500" cy="545601"/>
            <a:chOff x="5320111" y="1881293"/>
            <a:chExt cx="470512" cy="545615"/>
          </a:xfrm>
        </p:grpSpPr>
        <p:sp>
          <p:nvSpPr>
            <p:cNvPr id="292" name="Google Shape;292;p3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1458464" y="748536"/>
            <a:ext cx="315323" cy="376981"/>
            <a:chOff x="4040314" y="1769061"/>
            <a:chExt cx="315323" cy="376981"/>
          </a:xfrm>
        </p:grpSpPr>
        <p:sp>
          <p:nvSpPr>
            <p:cNvPr id="296" name="Google Shape;296;p3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8"/>
          <p:cNvSpPr/>
          <p:nvPr/>
        </p:nvSpPr>
        <p:spPr>
          <a:xfrm>
            <a:off x="7712293" y="40608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5628" y="4190098"/>
            <a:ext cx="376994" cy="37699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38"/>
          <p:cNvGrpSpPr/>
          <p:nvPr/>
        </p:nvGrpSpPr>
        <p:grpSpPr>
          <a:xfrm rot="2395509">
            <a:off x="1042623" y="1261797"/>
            <a:ext cx="274395" cy="287888"/>
            <a:chOff x="2772212" y="2822146"/>
            <a:chExt cx="274389" cy="287882"/>
          </a:xfrm>
        </p:grpSpPr>
        <p:sp>
          <p:nvSpPr>
            <p:cNvPr id="302" name="Google Shape;302;p38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E7F19FF0-88B0-D41A-68EB-263A8A9F5CC5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SPEECH DEVELOPMENT</a:t>
            </a:r>
            <a:endParaRPr dirty="0"/>
          </a:p>
        </p:txBody>
      </p:sp>
      <p:sp>
        <p:nvSpPr>
          <p:cNvPr id="707" name="Google Shape;707;p47"/>
          <p:cNvSpPr txBox="1">
            <a:spLocks noGrp="1"/>
          </p:cNvSpPr>
          <p:nvPr>
            <p:ph type="title" idx="4"/>
          </p:nvPr>
        </p:nvSpPr>
        <p:spPr>
          <a:xfrm>
            <a:off x="1424649" y="3164741"/>
            <a:ext cx="278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Отслеживание</a:t>
            </a:r>
            <a:r>
              <a:rPr lang="en" dirty="0"/>
              <a:t> </a:t>
            </a:r>
            <a:r>
              <a:rPr lang="en" dirty="0" err="1"/>
              <a:t>успеваемости</a:t>
            </a:r>
            <a:endParaRPr dirty="0" err="1"/>
          </a:p>
        </p:txBody>
      </p:sp>
      <p:sp>
        <p:nvSpPr>
          <p:cNvPr id="708" name="Google Shape;708;p47"/>
          <p:cNvSpPr txBox="1">
            <a:spLocks noGrp="1"/>
          </p:cNvSpPr>
          <p:nvPr>
            <p:ph type="subTitle" idx="5"/>
          </p:nvPr>
        </p:nvSpPr>
        <p:spPr>
          <a:xfrm>
            <a:off x="1431143" y="4212363"/>
            <a:ext cx="278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На</a:t>
            </a:r>
            <a:r>
              <a:rPr lang="en" dirty="0"/>
              <a:t> </a:t>
            </a:r>
            <a:r>
              <a:rPr lang="en" dirty="0" err="1"/>
              <a:t>указанную</a:t>
            </a:r>
            <a:r>
              <a:rPr lang="en" dirty="0"/>
              <a:t> </a:t>
            </a:r>
            <a:r>
              <a:rPr lang="en" dirty="0" err="1"/>
              <a:t>при</a:t>
            </a:r>
            <a:r>
              <a:rPr lang="en" dirty="0"/>
              <a:t> </a:t>
            </a:r>
            <a:r>
              <a:rPr lang="en" dirty="0" err="1"/>
              <a:t>регистрации</a:t>
            </a:r>
            <a:r>
              <a:rPr lang="en" dirty="0"/>
              <a:t> </a:t>
            </a:r>
            <a:r>
              <a:rPr lang="en" dirty="0" err="1"/>
              <a:t>почту</a:t>
            </a:r>
            <a:r>
              <a:rPr lang="en" dirty="0"/>
              <a:t> </a:t>
            </a:r>
            <a:r>
              <a:rPr lang="en" dirty="0" err="1"/>
              <a:t>будут</a:t>
            </a:r>
            <a:r>
              <a:rPr lang="en" dirty="0"/>
              <a:t> </a:t>
            </a:r>
            <a:r>
              <a:rPr lang="en" dirty="0" err="1"/>
              <a:t>приходить</a:t>
            </a:r>
            <a:r>
              <a:rPr lang="en" dirty="0"/>
              <a:t> </a:t>
            </a:r>
            <a:r>
              <a:rPr lang="en" dirty="0" err="1"/>
              <a:t>уведомления</a:t>
            </a:r>
            <a:r>
              <a:rPr lang="en" dirty="0"/>
              <a:t> о </a:t>
            </a:r>
            <a:r>
              <a:rPr lang="en" dirty="0" err="1"/>
              <a:t>прохождении</a:t>
            </a:r>
            <a:r>
              <a:rPr lang="en" dirty="0"/>
              <a:t> </a:t>
            </a:r>
            <a:r>
              <a:rPr lang="en" dirty="0" err="1"/>
              <a:t>блоков</a:t>
            </a:r>
            <a:r>
              <a:rPr lang="en" dirty="0"/>
              <a:t> с </a:t>
            </a:r>
            <a:r>
              <a:rPr lang="en" dirty="0" err="1"/>
              <a:t>заданиями</a:t>
            </a:r>
            <a:r>
              <a:rPr lang="en" dirty="0"/>
              <a:t> с </a:t>
            </a:r>
            <a:r>
              <a:rPr lang="en" dirty="0" err="1"/>
              <a:t>оценкой</a:t>
            </a:r>
            <a:r>
              <a:rPr lang="en" dirty="0"/>
              <a:t>. </a:t>
            </a:r>
            <a:endParaRPr lang="ru-RU" dirty="0"/>
          </a:p>
        </p:txBody>
      </p:sp>
      <p:sp>
        <p:nvSpPr>
          <p:cNvPr id="709" name="Google Shape;709;p47"/>
          <p:cNvSpPr txBox="1">
            <a:spLocks noGrp="1"/>
          </p:cNvSpPr>
          <p:nvPr>
            <p:ph type="title"/>
          </p:nvPr>
        </p:nvSpPr>
        <p:spPr>
          <a:xfrm>
            <a:off x="1431142" y="1530450"/>
            <a:ext cx="278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Развитие</a:t>
            </a:r>
          </a:p>
        </p:txBody>
      </p:sp>
      <p:sp>
        <p:nvSpPr>
          <p:cNvPr id="710" name="Google Shape;710;p47"/>
          <p:cNvSpPr txBox="1">
            <a:spLocks noGrp="1"/>
          </p:cNvSpPr>
          <p:nvPr>
            <p:ph type="subTitle" idx="1"/>
          </p:nvPr>
        </p:nvSpPr>
        <p:spPr>
          <a:xfrm>
            <a:off x="1424649" y="2331287"/>
            <a:ext cx="278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Развитие</a:t>
            </a:r>
            <a:r>
              <a:rPr lang="en" dirty="0"/>
              <a:t> в </a:t>
            </a:r>
            <a:r>
              <a:rPr lang="en" dirty="0" err="1"/>
              <a:t>целом</a:t>
            </a:r>
            <a:r>
              <a:rPr lang="en" dirty="0"/>
              <a:t> </a:t>
            </a:r>
            <a:r>
              <a:rPr lang="en" dirty="0" err="1"/>
              <a:t>было</a:t>
            </a:r>
            <a:r>
              <a:rPr lang="en" dirty="0"/>
              <a:t>, </a:t>
            </a:r>
            <a:r>
              <a:rPr lang="en" dirty="0" err="1"/>
              <a:t>есть</a:t>
            </a:r>
            <a:r>
              <a:rPr lang="en" dirty="0"/>
              <a:t> и </a:t>
            </a:r>
            <a:r>
              <a:rPr lang="en" dirty="0" err="1"/>
              <a:t>будет</a:t>
            </a:r>
            <a:r>
              <a:rPr lang="en" dirty="0"/>
              <a:t> </a:t>
            </a:r>
            <a:r>
              <a:rPr lang="en" dirty="0" err="1"/>
              <a:t>актуальной</a:t>
            </a:r>
            <a:r>
              <a:rPr lang="en" dirty="0"/>
              <a:t> </a:t>
            </a:r>
            <a:r>
              <a:rPr lang="en" dirty="0" err="1"/>
              <a:t>темой</a:t>
            </a:r>
            <a:r>
              <a:rPr lang="en" dirty="0"/>
              <a:t>, в </a:t>
            </a:r>
            <a:r>
              <a:rPr lang="en" dirty="0" err="1"/>
              <a:t>особенности</a:t>
            </a:r>
            <a:r>
              <a:rPr lang="en" dirty="0"/>
              <a:t> </a:t>
            </a:r>
            <a:r>
              <a:rPr lang="en" dirty="0" err="1"/>
              <a:t>для</a:t>
            </a:r>
            <a:r>
              <a:rPr lang="en"/>
              <a:t> детей.</a:t>
            </a:r>
            <a:endParaRPr lang="en" dirty="0"/>
          </a:p>
        </p:txBody>
      </p:sp>
      <p:sp>
        <p:nvSpPr>
          <p:cNvPr id="711" name="Google Shape;711;p47"/>
          <p:cNvSpPr txBox="1">
            <a:spLocks noGrp="1"/>
          </p:cNvSpPr>
          <p:nvPr>
            <p:ph type="title" idx="2"/>
          </p:nvPr>
        </p:nvSpPr>
        <p:spPr>
          <a:xfrm>
            <a:off x="5568333" y="1420047"/>
            <a:ext cx="3471303" cy="514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Добавление</a:t>
            </a:r>
            <a:r>
              <a:rPr lang="en" dirty="0"/>
              <a:t> </a:t>
            </a:r>
            <a:r>
              <a:rPr lang="en" dirty="0" err="1"/>
              <a:t>своих</a:t>
            </a:r>
            <a:r>
              <a:rPr lang="en" dirty="0"/>
              <a:t> </a:t>
            </a:r>
            <a:r>
              <a:rPr lang="en" dirty="0" err="1"/>
              <a:t>заданий</a:t>
            </a:r>
          </a:p>
        </p:txBody>
      </p:sp>
      <p:sp>
        <p:nvSpPr>
          <p:cNvPr id="712" name="Google Shape;712;p47"/>
          <p:cNvSpPr txBox="1">
            <a:spLocks noGrp="1"/>
          </p:cNvSpPr>
          <p:nvPr>
            <p:ph type="subTitle" idx="3"/>
          </p:nvPr>
        </p:nvSpPr>
        <p:spPr>
          <a:xfrm>
            <a:off x="5574827" y="2331287"/>
            <a:ext cx="278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Имеется</a:t>
            </a:r>
            <a:r>
              <a:rPr lang="en" dirty="0"/>
              <a:t> </a:t>
            </a:r>
            <a:r>
              <a:rPr lang="en" dirty="0" err="1"/>
              <a:t>возможность</a:t>
            </a:r>
            <a:r>
              <a:rPr lang="en" dirty="0"/>
              <a:t> </a:t>
            </a:r>
            <a:r>
              <a:rPr lang="en" dirty="0" err="1"/>
              <a:t>добавления</a:t>
            </a:r>
            <a:r>
              <a:rPr lang="en" dirty="0"/>
              <a:t> </a:t>
            </a:r>
            <a:r>
              <a:rPr lang="en" dirty="0" err="1"/>
              <a:t>собственных</a:t>
            </a:r>
            <a:r>
              <a:rPr lang="en" dirty="0"/>
              <a:t> </a:t>
            </a:r>
            <a:r>
              <a:rPr lang="en" dirty="0" err="1"/>
              <a:t>заданий</a:t>
            </a:r>
            <a:r>
              <a:rPr lang="en" dirty="0"/>
              <a:t>, </a:t>
            </a:r>
            <a:r>
              <a:rPr lang="en" dirty="0" err="1"/>
              <a:t>помимо</a:t>
            </a:r>
            <a:r>
              <a:rPr lang="en" dirty="0"/>
              <a:t> </a:t>
            </a:r>
            <a:r>
              <a:rPr lang="en" dirty="0" err="1"/>
              <a:t>преднаписанных</a:t>
            </a:r>
            <a:r>
              <a:rPr lang="en" dirty="0"/>
              <a:t>.</a:t>
            </a:r>
          </a:p>
        </p:txBody>
      </p:sp>
      <p:sp>
        <p:nvSpPr>
          <p:cNvPr id="713" name="Google Shape;713;p47"/>
          <p:cNvSpPr txBox="1">
            <a:spLocks noGrp="1"/>
          </p:cNvSpPr>
          <p:nvPr>
            <p:ph type="title" idx="6"/>
          </p:nvPr>
        </p:nvSpPr>
        <p:spPr>
          <a:xfrm>
            <a:off x="5574827" y="3268650"/>
            <a:ext cx="3473298" cy="514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Интерфейс</a:t>
            </a:r>
          </a:p>
        </p:txBody>
      </p:sp>
      <p:sp>
        <p:nvSpPr>
          <p:cNvPr id="714" name="Google Shape;714;p47"/>
          <p:cNvSpPr txBox="1">
            <a:spLocks noGrp="1"/>
          </p:cNvSpPr>
          <p:nvPr>
            <p:ph type="subTitle" idx="7"/>
          </p:nvPr>
        </p:nvSpPr>
        <p:spPr>
          <a:xfrm>
            <a:off x="5542356" y="4069487"/>
            <a:ext cx="278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Интерфейс</a:t>
            </a:r>
            <a:r>
              <a:rPr lang="en" dirty="0"/>
              <a:t> с </a:t>
            </a:r>
            <a:r>
              <a:rPr lang="en" dirty="0" err="1"/>
              <a:t>приятными</a:t>
            </a:r>
            <a:r>
              <a:rPr lang="en" dirty="0"/>
              <a:t> </a:t>
            </a:r>
            <a:r>
              <a:rPr lang="en" dirty="0" err="1"/>
              <a:t>анимациями</a:t>
            </a:r>
            <a:r>
              <a:rPr lang="en" dirty="0"/>
              <a:t> и </a:t>
            </a:r>
            <a:r>
              <a:rPr lang="en" dirty="0" err="1"/>
              <a:t>цветовой</a:t>
            </a:r>
            <a:r>
              <a:rPr lang="en" dirty="0"/>
              <a:t> </a:t>
            </a:r>
            <a:r>
              <a:rPr lang="en" dirty="0" err="1"/>
              <a:t>гаммой</a:t>
            </a:r>
            <a:r>
              <a:rPr lang="en" dirty="0"/>
              <a:t>, </a:t>
            </a:r>
            <a:r>
              <a:rPr lang="en" dirty="0" err="1"/>
              <a:t>которая</a:t>
            </a:r>
            <a:r>
              <a:rPr lang="en" dirty="0"/>
              <a:t> </a:t>
            </a:r>
            <a:r>
              <a:rPr lang="en" dirty="0" err="1"/>
              <a:t>не</a:t>
            </a:r>
            <a:r>
              <a:rPr lang="en" dirty="0"/>
              <a:t> </a:t>
            </a:r>
            <a:r>
              <a:rPr lang="en" dirty="0" err="1"/>
              <a:t>будет</a:t>
            </a:r>
            <a:r>
              <a:rPr lang="en" dirty="0"/>
              <a:t> </a:t>
            </a:r>
            <a:r>
              <a:rPr lang="en" dirty="0" err="1"/>
              <a:t>напрягать</a:t>
            </a:r>
            <a:r>
              <a:rPr lang="en" dirty="0"/>
              <a:t> </a:t>
            </a:r>
            <a:r>
              <a:rPr lang="en" dirty="0" err="1"/>
              <a:t>зрение</a:t>
            </a:r>
            <a:r>
              <a:rPr lang="en" dirty="0"/>
              <a:t> </a:t>
            </a:r>
            <a:r>
              <a:rPr lang="en" dirty="0" err="1"/>
              <a:t>ребёнка</a:t>
            </a:r>
          </a:p>
        </p:txBody>
      </p:sp>
      <p:grpSp>
        <p:nvGrpSpPr>
          <p:cNvPr id="758" name="Google Shape;758;p47"/>
          <p:cNvGrpSpPr/>
          <p:nvPr/>
        </p:nvGrpSpPr>
        <p:grpSpPr>
          <a:xfrm rot="16200000">
            <a:off x="8540729" y="4556814"/>
            <a:ext cx="166385" cy="701016"/>
            <a:chOff x="8668080" y="2328029"/>
            <a:chExt cx="127488" cy="537136"/>
          </a:xfrm>
        </p:grpSpPr>
        <p:sp>
          <p:nvSpPr>
            <p:cNvPr id="759" name="Google Shape;759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7"/>
          <p:cNvGrpSpPr/>
          <p:nvPr/>
        </p:nvGrpSpPr>
        <p:grpSpPr>
          <a:xfrm rot="16200000">
            <a:off x="461266" y="-101261"/>
            <a:ext cx="166385" cy="701016"/>
            <a:chOff x="8668080" y="2328029"/>
            <a:chExt cx="127488" cy="537136"/>
          </a:xfrm>
        </p:grpSpPr>
        <p:sp>
          <p:nvSpPr>
            <p:cNvPr id="772" name="Google Shape;772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 rot="-8999956">
            <a:off x="8134782" y="391053"/>
            <a:ext cx="470502" cy="545603"/>
            <a:chOff x="5320111" y="1881293"/>
            <a:chExt cx="470512" cy="545615"/>
          </a:xfrm>
        </p:grpSpPr>
        <p:sp>
          <p:nvSpPr>
            <p:cNvPr id="785" name="Google Shape;785;p47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7"/>
          <p:cNvSpPr/>
          <p:nvPr/>
        </p:nvSpPr>
        <p:spPr>
          <a:xfrm>
            <a:off x="7727904" y="525272"/>
            <a:ext cx="277167" cy="277150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7"/>
          <p:cNvSpPr/>
          <p:nvPr/>
        </p:nvSpPr>
        <p:spPr>
          <a:xfrm>
            <a:off x="459243" y="451256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7"/>
          <p:cNvSpPr/>
          <p:nvPr/>
        </p:nvSpPr>
        <p:spPr>
          <a:xfrm>
            <a:off x="404847" y="4213027"/>
            <a:ext cx="166395" cy="166395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7"/>
          <p:cNvCxnSpPr/>
          <p:nvPr/>
        </p:nvCxnSpPr>
        <p:spPr>
          <a:xfrm rot="10800000" flipH="1">
            <a:off x="1431142" y="2038744"/>
            <a:ext cx="27894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47"/>
          <p:cNvCxnSpPr/>
          <p:nvPr/>
        </p:nvCxnSpPr>
        <p:spPr>
          <a:xfrm rot="10800000" flipH="1">
            <a:off x="1431142" y="3783369"/>
            <a:ext cx="27894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7"/>
          <p:cNvCxnSpPr/>
          <p:nvPr/>
        </p:nvCxnSpPr>
        <p:spPr>
          <a:xfrm rot="10800000" flipH="1">
            <a:off x="5568333" y="3783369"/>
            <a:ext cx="27894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47"/>
          <p:cNvCxnSpPr/>
          <p:nvPr/>
        </p:nvCxnSpPr>
        <p:spPr>
          <a:xfrm rot="10800000" flipH="1">
            <a:off x="5568320" y="2038744"/>
            <a:ext cx="27894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719;p66">
            <a:extLst>
              <a:ext uri="{FF2B5EF4-FFF2-40B4-BE49-F238E27FC236}">
                <a16:creationId xmlns:a16="http://schemas.microsoft.com/office/drawing/2014/main" id="{BACD6878-BA4E-F549-FE59-086FB6233C2D}"/>
              </a:ext>
            </a:extLst>
          </p:cNvPr>
          <p:cNvGrpSpPr/>
          <p:nvPr/>
        </p:nvGrpSpPr>
        <p:grpSpPr>
          <a:xfrm>
            <a:off x="4833931" y="3399145"/>
            <a:ext cx="439450" cy="420775"/>
            <a:chOff x="6224713" y="4178800"/>
            <a:chExt cx="439450" cy="420775"/>
          </a:xfrm>
        </p:grpSpPr>
        <p:sp>
          <p:nvSpPr>
            <p:cNvPr id="3" name="Google Shape;1720;p66">
              <a:extLst>
                <a:ext uri="{FF2B5EF4-FFF2-40B4-BE49-F238E27FC236}">
                  <a16:creationId xmlns:a16="http://schemas.microsoft.com/office/drawing/2014/main" id="{590D2C6A-249F-4596-3D3A-6F565901C289}"/>
                </a:ext>
              </a:extLst>
            </p:cNvPr>
            <p:cNvSpPr/>
            <p:nvPr/>
          </p:nvSpPr>
          <p:spPr>
            <a:xfrm>
              <a:off x="6224713" y="4178800"/>
              <a:ext cx="439450" cy="420775"/>
            </a:xfrm>
            <a:custGeom>
              <a:avLst/>
              <a:gdLst/>
              <a:ahLst/>
              <a:cxnLst/>
              <a:rect l="l" t="t" r="r" b="b"/>
              <a:pathLst>
                <a:path w="17578" h="16831" extrusionOk="0">
                  <a:moveTo>
                    <a:pt x="15941" y="535"/>
                  </a:moveTo>
                  <a:cubicBezTo>
                    <a:pt x="16546" y="535"/>
                    <a:pt x="17080" y="1033"/>
                    <a:pt x="17080" y="1673"/>
                  </a:cubicBezTo>
                  <a:lnTo>
                    <a:pt x="17080" y="9323"/>
                  </a:lnTo>
                  <a:lnTo>
                    <a:pt x="14375" y="9323"/>
                  </a:lnTo>
                  <a:cubicBezTo>
                    <a:pt x="14020" y="9323"/>
                    <a:pt x="14020" y="9821"/>
                    <a:pt x="14375" y="9821"/>
                  </a:cubicBezTo>
                  <a:lnTo>
                    <a:pt x="17080" y="9821"/>
                  </a:lnTo>
                  <a:lnTo>
                    <a:pt x="17080" y="10177"/>
                  </a:lnTo>
                  <a:cubicBezTo>
                    <a:pt x="17080" y="10853"/>
                    <a:pt x="16510" y="11422"/>
                    <a:pt x="15834" y="11422"/>
                  </a:cubicBezTo>
                  <a:lnTo>
                    <a:pt x="1744" y="11422"/>
                  </a:lnTo>
                  <a:cubicBezTo>
                    <a:pt x="1068" y="11422"/>
                    <a:pt x="534" y="10853"/>
                    <a:pt x="534" y="10177"/>
                  </a:cubicBezTo>
                  <a:lnTo>
                    <a:pt x="534" y="9821"/>
                  </a:lnTo>
                  <a:lnTo>
                    <a:pt x="13344" y="9821"/>
                  </a:lnTo>
                  <a:cubicBezTo>
                    <a:pt x="13699" y="9821"/>
                    <a:pt x="13699" y="9323"/>
                    <a:pt x="13344" y="9323"/>
                  </a:cubicBezTo>
                  <a:lnTo>
                    <a:pt x="534" y="9323"/>
                  </a:lnTo>
                  <a:lnTo>
                    <a:pt x="534" y="1673"/>
                  </a:lnTo>
                  <a:cubicBezTo>
                    <a:pt x="534" y="1033"/>
                    <a:pt x="1033" y="535"/>
                    <a:pt x="1673" y="535"/>
                  </a:cubicBezTo>
                  <a:close/>
                  <a:moveTo>
                    <a:pt x="9999" y="11920"/>
                  </a:moveTo>
                  <a:lnTo>
                    <a:pt x="10141" y="13984"/>
                  </a:lnTo>
                  <a:lnTo>
                    <a:pt x="7473" y="13984"/>
                  </a:lnTo>
                  <a:lnTo>
                    <a:pt x="7615" y="11920"/>
                  </a:lnTo>
                  <a:close/>
                  <a:moveTo>
                    <a:pt x="12703" y="14518"/>
                  </a:moveTo>
                  <a:cubicBezTo>
                    <a:pt x="13557" y="14518"/>
                    <a:pt x="14269" y="15194"/>
                    <a:pt x="14269" y="16048"/>
                  </a:cubicBezTo>
                  <a:cubicBezTo>
                    <a:pt x="14269" y="16190"/>
                    <a:pt x="14126" y="16297"/>
                    <a:pt x="13984" y="16297"/>
                  </a:cubicBezTo>
                  <a:lnTo>
                    <a:pt x="3594" y="16297"/>
                  </a:lnTo>
                  <a:cubicBezTo>
                    <a:pt x="3452" y="16297"/>
                    <a:pt x="3345" y="16190"/>
                    <a:pt x="3345" y="16048"/>
                  </a:cubicBezTo>
                  <a:cubicBezTo>
                    <a:pt x="3345" y="15194"/>
                    <a:pt x="4021" y="14518"/>
                    <a:pt x="4875" y="14518"/>
                  </a:cubicBezTo>
                  <a:close/>
                  <a:moveTo>
                    <a:pt x="1673" y="1"/>
                  </a:moveTo>
                  <a:cubicBezTo>
                    <a:pt x="748" y="1"/>
                    <a:pt x="1" y="748"/>
                    <a:pt x="1" y="1673"/>
                  </a:cubicBezTo>
                  <a:lnTo>
                    <a:pt x="1" y="10284"/>
                  </a:lnTo>
                  <a:cubicBezTo>
                    <a:pt x="1" y="11173"/>
                    <a:pt x="748" y="11920"/>
                    <a:pt x="1673" y="11920"/>
                  </a:cubicBezTo>
                  <a:lnTo>
                    <a:pt x="7081" y="11920"/>
                  </a:lnTo>
                  <a:lnTo>
                    <a:pt x="6939" y="13984"/>
                  </a:lnTo>
                  <a:lnTo>
                    <a:pt x="4911" y="13984"/>
                  </a:lnTo>
                  <a:cubicBezTo>
                    <a:pt x="3737" y="13984"/>
                    <a:pt x="2812" y="14909"/>
                    <a:pt x="2812" y="16048"/>
                  </a:cubicBezTo>
                  <a:cubicBezTo>
                    <a:pt x="2812" y="16475"/>
                    <a:pt x="3167" y="16830"/>
                    <a:pt x="3594" y="16830"/>
                  </a:cubicBezTo>
                  <a:lnTo>
                    <a:pt x="13984" y="16830"/>
                  </a:lnTo>
                  <a:cubicBezTo>
                    <a:pt x="14411" y="16830"/>
                    <a:pt x="14767" y="16475"/>
                    <a:pt x="14767" y="16048"/>
                  </a:cubicBezTo>
                  <a:cubicBezTo>
                    <a:pt x="14767" y="14909"/>
                    <a:pt x="13842" y="13984"/>
                    <a:pt x="12703" y="13984"/>
                  </a:cubicBezTo>
                  <a:lnTo>
                    <a:pt x="10675" y="13984"/>
                  </a:lnTo>
                  <a:lnTo>
                    <a:pt x="10533" y="11920"/>
                  </a:lnTo>
                  <a:lnTo>
                    <a:pt x="15941" y="11920"/>
                  </a:lnTo>
                  <a:cubicBezTo>
                    <a:pt x="16830" y="11920"/>
                    <a:pt x="17578" y="11173"/>
                    <a:pt x="17578" y="10284"/>
                  </a:cubicBezTo>
                  <a:lnTo>
                    <a:pt x="17578" y="1673"/>
                  </a:lnTo>
                  <a:cubicBezTo>
                    <a:pt x="17578" y="748"/>
                    <a:pt x="16830" y="1"/>
                    <a:pt x="15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21;p66">
              <a:extLst>
                <a:ext uri="{FF2B5EF4-FFF2-40B4-BE49-F238E27FC236}">
                  <a16:creationId xmlns:a16="http://schemas.microsoft.com/office/drawing/2014/main" id="{44B3C4C2-5EE7-F54F-FAB0-B37D5FD4FD5F}"/>
                </a:ext>
              </a:extLst>
            </p:cNvPr>
            <p:cNvSpPr/>
            <p:nvPr/>
          </p:nvSpPr>
          <p:spPr>
            <a:xfrm>
              <a:off x="6369713" y="4217000"/>
              <a:ext cx="72975" cy="73025"/>
            </a:xfrm>
            <a:custGeom>
              <a:avLst/>
              <a:gdLst/>
              <a:ahLst/>
              <a:cxnLst/>
              <a:rect l="l" t="t" r="r" b="b"/>
              <a:pathLst>
                <a:path w="2919" h="2921" extrusionOk="0">
                  <a:moveTo>
                    <a:pt x="2206" y="501"/>
                  </a:moveTo>
                  <a:cubicBezTo>
                    <a:pt x="2313" y="501"/>
                    <a:pt x="2420" y="608"/>
                    <a:pt x="2420" y="714"/>
                  </a:cubicBezTo>
                  <a:lnTo>
                    <a:pt x="2420" y="2209"/>
                  </a:lnTo>
                  <a:cubicBezTo>
                    <a:pt x="2420" y="2316"/>
                    <a:pt x="2313" y="2422"/>
                    <a:pt x="2206" y="2422"/>
                  </a:cubicBezTo>
                  <a:lnTo>
                    <a:pt x="712" y="2422"/>
                  </a:lnTo>
                  <a:cubicBezTo>
                    <a:pt x="605" y="2422"/>
                    <a:pt x="499" y="2316"/>
                    <a:pt x="499" y="2209"/>
                  </a:cubicBezTo>
                  <a:lnTo>
                    <a:pt x="499" y="714"/>
                  </a:lnTo>
                  <a:cubicBezTo>
                    <a:pt x="499" y="608"/>
                    <a:pt x="605" y="501"/>
                    <a:pt x="712" y="501"/>
                  </a:cubicBezTo>
                  <a:close/>
                  <a:moveTo>
                    <a:pt x="653" y="0"/>
                  </a:moveTo>
                  <a:cubicBezTo>
                    <a:pt x="289" y="0"/>
                    <a:pt x="0" y="309"/>
                    <a:pt x="0" y="714"/>
                  </a:cubicBezTo>
                  <a:lnTo>
                    <a:pt x="0" y="2209"/>
                  </a:lnTo>
                  <a:cubicBezTo>
                    <a:pt x="0" y="2600"/>
                    <a:pt x="321" y="2920"/>
                    <a:pt x="712" y="2920"/>
                  </a:cubicBezTo>
                  <a:lnTo>
                    <a:pt x="2206" y="2920"/>
                  </a:lnTo>
                  <a:cubicBezTo>
                    <a:pt x="2598" y="2920"/>
                    <a:pt x="2918" y="2600"/>
                    <a:pt x="2918" y="2209"/>
                  </a:cubicBezTo>
                  <a:lnTo>
                    <a:pt x="2918" y="714"/>
                  </a:lnTo>
                  <a:cubicBezTo>
                    <a:pt x="2918" y="287"/>
                    <a:pt x="2598" y="3"/>
                    <a:pt x="2206" y="3"/>
                  </a:cubicBezTo>
                  <a:lnTo>
                    <a:pt x="712" y="3"/>
                  </a:lnTo>
                  <a:cubicBezTo>
                    <a:pt x="692" y="1"/>
                    <a:pt x="672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22;p66">
              <a:extLst>
                <a:ext uri="{FF2B5EF4-FFF2-40B4-BE49-F238E27FC236}">
                  <a16:creationId xmlns:a16="http://schemas.microsoft.com/office/drawing/2014/main" id="{8CC3794E-3909-36DA-51C5-996597A98622}"/>
                </a:ext>
              </a:extLst>
            </p:cNvPr>
            <p:cNvSpPr/>
            <p:nvPr/>
          </p:nvSpPr>
          <p:spPr>
            <a:xfrm>
              <a:off x="6462213" y="4216175"/>
              <a:ext cx="73875" cy="73850"/>
            </a:xfrm>
            <a:custGeom>
              <a:avLst/>
              <a:gdLst/>
              <a:ahLst/>
              <a:cxnLst/>
              <a:rect l="l" t="t" r="r" b="b"/>
              <a:pathLst>
                <a:path w="2955" h="2954" extrusionOk="0">
                  <a:moveTo>
                    <a:pt x="748" y="0"/>
                  </a:moveTo>
                  <a:cubicBezTo>
                    <a:pt x="321" y="0"/>
                    <a:pt x="1" y="320"/>
                    <a:pt x="1" y="747"/>
                  </a:cubicBezTo>
                  <a:lnTo>
                    <a:pt x="1" y="2242"/>
                  </a:lnTo>
                  <a:cubicBezTo>
                    <a:pt x="1" y="2633"/>
                    <a:pt x="321" y="2953"/>
                    <a:pt x="748" y="2953"/>
                  </a:cubicBezTo>
                  <a:lnTo>
                    <a:pt x="2242" y="2953"/>
                  </a:lnTo>
                  <a:cubicBezTo>
                    <a:pt x="2634" y="2953"/>
                    <a:pt x="2954" y="2633"/>
                    <a:pt x="2954" y="2242"/>
                  </a:cubicBezTo>
                  <a:lnTo>
                    <a:pt x="2954" y="747"/>
                  </a:lnTo>
                  <a:cubicBezTo>
                    <a:pt x="2954" y="427"/>
                    <a:pt x="2776" y="178"/>
                    <a:pt x="2491" y="71"/>
                  </a:cubicBezTo>
                  <a:lnTo>
                    <a:pt x="2527" y="71"/>
                  </a:lnTo>
                  <a:cubicBezTo>
                    <a:pt x="2488" y="54"/>
                    <a:pt x="2450" y="46"/>
                    <a:pt x="2415" y="46"/>
                  </a:cubicBezTo>
                  <a:cubicBezTo>
                    <a:pt x="2162" y="46"/>
                    <a:pt x="2033" y="445"/>
                    <a:pt x="2314" y="570"/>
                  </a:cubicBezTo>
                  <a:cubicBezTo>
                    <a:pt x="2385" y="570"/>
                    <a:pt x="2420" y="641"/>
                    <a:pt x="2420" y="747"/>
                  </a:cubicBezTo>
                  <a:lnTo>
                    <a:pt x="2420" y="2242"/>
                  </a:lnTo>
                  <a:cubicBezTo>
                    <a:pt x="2420" y="2349"/>
                    <a:pt x="2349" y="2420"/>
                    <a:pt x="2207" y="2420"/>
                  </a:cubicBezTo>
                  <a:lnTo>
                    <a:pt x="748" y="2420"/>
                  </a:lnTo>
                  <a:cubicBezTo>
                    <a:pt x="606" y="2420"/>
                    <a:pt x="535" y="2349"/>
                    <a:pt x="535" y="2242"/>
                  </a:cubicBezTo>
                  <a:lnTo>
                    <a:pt x="535" y="747"/>
                  </a:lnTo>
                  <a:cubicBezTo>
                    <a:pt x="535" y="605"/>
                    <a:pt x="606" y="534"/>
                    <a:pt x="748" y="534"/>
                  </a:cubicBezTo>
                  <a:lnTo>
                    <a:pt x="1388" y="534"/>
                  </a:lnTo>
                  <a:cubicBezTo>
                    <a:pt x="1744" y="534"/>
                    <a:pt x="1744" y="36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23;p66">
              <a:extLst>
                <a:ext uri="{FF2B5EF4-FFF2-40B4-BE49-F238E27FC236}">
                  <a16:creationId xmlns:a16="http://schemas.microsoft.com/office/drawing/2014/main" id="{05330CA1-70E5-6049-4C18-9DBB7357EFFB}"/>
                </a:ext>
              </a:extLst>
            </p:cNvPr>
            <p:cNvSpPr/>
            <p:nvPr/>
          </p:nvSpPr>
          <p:spPr>
            <a:xfrm>
              <a:off x="6556513" y="4217000"/>
              <a:ext cx="72975" cy="73025"/>
            </a:xfrm>
            <a:custGeom>
              <a:avLst/>
              <a:gdLst/>
              <a:ahLst/>
              <a:cxnLst/>
              <a:rect l="l" t="t" r="r" b="b"/>
              <a:pathLst>
                <a:path w="2919" h="2921" extrusionOk="0">
                  <a:moveTo>
                    <a:pt x="2206" y="501"/>
                  </a:moveTo>
                  <a:cubicBezTo>
                    <a:pt x="2313" y="501"/>
                    <a:pt x="2420" y="608"/>
                    <a:pt x="2420" y="714"/>
                  </a:cubicBezTo>
                  <a:lnTo>
                    <a:pt x="2420" y="2209"/>
                  </a:lnTo>
                  <a:cubicBezTo>
                    <a:pt x="2420" y="2316"/>
                    <a:pt x="2313" y="2422"/>
                    <a:pt x="2206" y="2422"/>
                  </a:cubicBezTo>
                  <a:lnTo>
                    <a:pt x="712" y="2422"/>
                  </a:lnTo>
                  <a:cubicBezTo>
                    <a:pt x="605" y="2422"/>
                    <a:pt x="499" y="2316"/>
                    <a:pt x="499" y="2209"/>
                  </a:cubicBezTo>
                  <a:lnTo>
                    <a:pt x="499" y="714"/>
                  </a:lnTo>
                  <a:cubicBezTo>
                    <a:pt x="499" y="608"/>
                    <a:pt x="605" y="501"/>
                    <a:pt x="712" y="501"/>
                  </a:cubicBezTo>
                  <a:close/>
                  <a:moveTo>
                    <a:pt x="653" y="0"/>
                  </a:moveTo>
                  <a:cubicBezTo>
                    <a:pt x="289" y="0"/>
                    <a:pt x="0" y="309"/>
                    <a:pt x="0" y="714"/>
                  </a:cubicBezTo>
                  <a:lnTo>
                    <a:pt x="0" y="2209"/>
                  </a:lnTo>
                  <a:cubicBezTo>
                    <a:pt x="0" y="2600"/>
                    <a:pt x="321" y="2920"/>
                    <a:pt x="712" y="2920"/>
                  </a:cubicBezTo>
                  <a:lnTo>
                    <a:pt x="2206" y="2920"/>
                  </a:lnTo>
                  <a:cubicBezTo>
                    <a:pt x="2598" y="2920"/>
                    <a:pt x="2918" y="2600"/>
                    <a:pt x="2918" y="2209"/>
                  </a:cubicBezTo>
                  <a:lnTo>
                    <a:pt x="2918" y="714"/>
                  </a:lnTo>
                  <a:cubicBezTo>
                    <a:pt x="2918" y="287"/>
                    <a:pt x="2598" y="3"/>
                    <a:pt x="2206" y="3"/>
                  </a:cubicBezTo>
                  <a:lnTo>
                    <a:pt x="712" y="3"/>
                  </a:lnTo>
                  <a:cubicBezTo>
                    <a:pt x="692" y="1"/>
                    <a:pt x="672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24;p66">
              <a:extLst>
                <a:ext uri="{FF2B5EF4-FFF2-40B4-BE49-F238E27FC236}">
                  <a16:creationId xmlns:a16="http://schemas.microsoft.com/office/drawing/2014/main" id="{08433E1E-01B7-8BF8-17C6-E3A6272B8AC1}"/>
                </a:ext>
              </a:extLst>
            </p:cNvPr>
            <p:cNvSpPr/>
            <p:nvPr/>
          </p:nvSpPr>
          <p:spPr>
            <a:xfrm>
              <a:off x="6369713" y="4301550"/>
              <a:ext cx="72975" cy="73875"/>
            </a:xfrm>
            <a:custGeom>
              <a:avLst/>
              <a:gdLst/>
              <a:ahLst/>
              <a:cxnLst/>
              <a:rect l="l" t="t" r="r" b="b"/>
              <a:pathLst>
                <a:path w="2919" h="2955" extrusionOk="0">
                  <a:moveTo>
                    <a:pt x="712" y="1"/>
                  </a:moveTo>
                  <a:cubicBezTo>
                    <a:pt x="321" y="1"/>
                    <a:pt x="0" y="321"/>
                    <a:pt x="0" y="713"/>
                  </a:cubicBezTo>
                  <a:lnTo>
                    <a:pt x="0" y="2207"/>
                  </a:lnTo>
                  <a:cubicBezTo>
                    <a:pt x="0" y="2592"/>
                    <a:pt x="315" y="2884"/>
                    <a:pt x="543" y="2884"/>
                  </a:cubicBezTo>
                  <a:cubicBezTo>
                    <a:pt x="632" y="2884"/>
                    <a:pt x="708" y="2840"/>
                    <a:pt x="748" y="2741"/>
                  </a:cubicBezTo>
                  <a:cubicBezTo>
                    <a:pt x="819" y="2598"/>
                    <a:pt x="748" y="2456"/>
                    <a:pt x="605" y="2420"/>
                  </a:cubicBezTo>
                  <a:cubicBezTo>
                    <a:pt x="534" y="2385"/>
                    <a:pt x="499" y="2314"/>
                    <a:pt x="499" y="2243"/>
                  </a:cubicBezTo>
                  <a:lnTo>
                    <a:pt x="499" y="713"/>
                  </a:lnTo>
                  <a:cubicBezTo>
                    <a:pt x="499" y="606"/>
                    <a:pt x="605" y="535"/>
                    <a:pt x="712" y="535"/>
                  </a:cubicBezTo>
                  <a:lnTo>
                    <a:pt x="2206" y="535"/>
                  </a:lnTo>
                  <a:cubicBezTo>
                    <a:pt x="2313" y="535"/>
                    <a:pt x="2420" y="606"/>
                    <a:pt x="2420" y="713"/>
                  </a:cubicBezTo>
                  <a:lnTo>
                    <a:pt x="2420" y="2243"/>
                  </a:lnTo>
                  <a:cubicBezTo>
                    <a:pt x="2420" y="2349"/>
                    <a:pt x="2313" y="2420"/>
                    <a:pt x="2206" y="2420"/>
                  </a:cubicBezTo>
                  <a:lnTo>
                    <a:pt x="1530" y="2420"/>
                  </a:lnTo>
                  <a:cubicBezTo>
                    <a:pt x="1210" y="2420"/>
                    <a:pt x="1210" y="2919"/>
                    <a:pt x="1530" y="2954"/>
                  </a:cubicBezTo>
                  <a:lnTo>
                    <a:pt x="2206" y="2954"/>
                  </a:lnTo>
                  <a:cubicBezTo>
                    <a:pt x="2598" y="2954"/>
                    <a:pt x="2918" y="2634"/>
                    <a:pt x="2918" y="2243"/>
                  </a:cubicBezTo>
                  <a:lnTo>
                    <a:pt x="2918" y="713"/>
                  </a:lnTo>
                  <a:cubicBezTo>
                    <a:pt x="2918" y="321"/>
                    <a:pt x="2598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25;p66">
              <a:extLst>
                <a:ext uri="{FF2B5EF4-FFF2-40B4-BE49-F238E27FC236}">
                  <a16:creationId xmlns:a16="http://schemas.microsoft.com/office/drawing/2014/main" id="{F175EFF9-560F-9F7C-FF7F-90F4117248D0}"/>
                </a:ext>
              </a:extLst>
            </p:cNvPr>
            <p:cNvSpPr/>
            <p:nvPr/>
          </p:nvSpPr>
          <p:spPr>
            <a:xfrm>
              <a:off x="6462213" y="4301550"/>
              <a:ext cx="73875" cy="73875"/>
            </a:xfrm>
            <a:custGeom>
              <a:avLst/>
              <a:gdLst/>
              <a:ahLst/>
              <a:cxnLst/>
              <a:rect l="l" t="t" r="r" b="b"/>
              <a:pathLst>
                <a:path w="2955" h="2955" extrusionOk="0">
                  <a:moveTo>
                    <a:pt x="2242" y="535"/>
                  </a:moveTo>
                  <a:cubicBezTo>
                    <a:pt x="2349" y="535"/>
                    <a:pt x="2420" y="606"/>
                    <a:pt x="2420" y="713"/>
                  </a:cubicBezTo>
                  <a:lnTo>
                    <a:pt x="2420" y="2207"/>
                  </a:lnTo>
                  <a:cubicBezTo>
                    <a:pt x="2420" y="2349"/>
                    <a:pt x="2349" y="2420"/>
                    <a:pt x="2242" y="2420"/>
                  </a:cubicBezTo>
                  <a:lnTo>
                    <a:pt x="748" y="2420"/>
                  </a:lnTo>
                  <a:cubicBezTo>
                    <a:pt x="606" y="2420"/>
                    <a:pt x="535" y="2349"/>
                    <a:pt x="535" y="2207"/>
                  </a:cubicBezTo>
                  <a:lnTo>
                    <a:pt x="535" y="713"/>
                  </a:lnTo>
                  <a:cubicBezTo>
                    <a:pt x="535" y="606"/>
                    <a:pt x="606" y="535"/>
                    <a:pt x="748" y="535"/>
                  </a:cubicBezTo>
                  <a:close/>
                  <a:moveTo>
                    <a:pt x="748" y="1"/>
                  </a:moveTo>
                  <a:cubicBezTo>
                    <a:pt x="321" y="1"/>
                    <a:pt x="1" y="321"/>
                    <a:pt x="1" y="713"/>
                  </a:cubicBezTo>
                  <a:lnTo>
                    <a:pt x="1" y="2207"/>
                  </a:lnTo>
                  <a:cubicBezTo>
                    <a:pt x="1" y="2634"/>
                    <a:pt x="321" y="2954"/>
                    <a:pt x="748" y="2954"/>
                  </a:cubicBezTo>
                  <a:lnTo>
                    <a:pt x="2242" y="2954"/>
                  </a:lnTo>
                  <a:cubicBezTo>
                    <a:pt x="2634" y="2954"/>
                    <a:pt x="2954" y="2634"/>
                    <a:pt x="2954" y="2207"/>
                  </a:cubicBezTo>
                  <a:lnTo>
                    <a:pt x="2954" y="713"/>
                  </a:lnTo>
                  <a:cubicBezTo>
                    <a:pt x="2954" y="321"/>
                    <a:pt x="2634" y="1"/>
                    <a:pt x="2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26;p66">
              <a:extLst>
                <a:ext uri="{FF2B5EF4-FFF2-40B4-BE49-F238E27FC236}">
                  <a16:creationId xmlns:a16="http://schemas.microsoft.com/office/drawing/2014/main" id="{744449E4-6553-8B2E-ED58-FC88AB780364}"/>
                </a:ext>
              </a:extLst>
            </p:cNvPr>
            <p:cNvSpPr/>
            <p:nvPr/>
          </p:nvSpPr>
          <p:spPr>
            <a:xfrm>
              <a:off x="6556513" y="4301550"/>
              <a:ext cx="72975" cy="73875"/>
            </a:xfrm>
            <a:custGeom>
              <a:avLst/>
              <a:gdLst/>
              <a:ahLst/>
              <a:cxnLst/>
              <a:rect l="l" t="t" r="r" b="b"/>
              <a:pathLst>
                <a:path w="2919" h="2955" extrusionOk="0">
                  <a:moveTo>
                    <a:pt x="2206" y="535"/>
                  </a:moveTo>
                  <a:cubicBezTo>
                    <a:pt x="2313" y="535"/>
                    <a:pt x="2420" y="606"/>
                    <a:pt x="2420" y="713"/>
                  </a:cubicBezTo>
                  <a:lnTo>
                    <a:pt x="2420" y="2207"/>
                  </a:lnTo>
                  <a:cubicBezTo>
                    <a:pt x="2420" y="2349"/>
                    <a:pt x="2313" y="2420"/>
                    <a:pt x="2206" y="2420"/>
                  </a:cubicBezTo>
                  <a:lnTo>
                    <a:pt x="712" y="2420"/>
                  </a:lnTo>
                  <a:cubicBezTo>
                    <a:pt x="605" y="2420"/>
                    <a:pt x="499" y="2349"/>
                    <a:pt x="499" y="2207"/>
                  </a:cubicBezTo>
                  <a:lnTo>
                    <a:pt x="499" y="713"/>
                  </a:lnTo>
                  <a:cubicBezTo>
                    <a:pt x="499" y="606"/>
                    <a:pt x="605" y="535"/>
                    <a:pt x="712" y="535"/>
                  </a:cubicBezTo>
                  <a:close/>
                  <a:moveTo>
                    <a:pt x="712" y="1"/>
                  </a:moveTo>
                  <a:cubicBezTo>
                    <a:pt x="321" y="1"/>
                    <a:pt x="0" y="321"/>
                    <a:pt x="0" y="713"/>
                  </a:cubicBezTo>
                  <a:lnTo>
                    <a:pt x="0" y="2207"/>
                  </a:lnTo>
                  <a:cubicBezTo>
                    <a:pt x="0" y="2634"/>
                    <a:pt x="321" y="2954"/>
                    <a:pt x="712" y="2954"/>
                  </a:cubicBezTo>
                  <a:lnTo>
                    <a:pt x="2206" y="2954"/>
                  </a:lnTo>
                  <a:cubicBezTo>
                    <a:pt x="2598" y="2919"/>
                    <a:pt x="2918" y="2634"/>
                    <a:pt x="2918" y="2207"/>
                  </a:cubicBezTo>
                  <a:lnTo>
                    <a:pt x="2918" y="713"/>
                  </a:lnTo>
                  <a:cubicBezTo>
                    <a:pt x="2918" y="321"/>
                    <a:pt x="2598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7;p66">
              <a:extLst>
                <a:ext uri="{FF2B5EF4-FFF2-40B4-BE49-F238E27FC236}">
                  <a16:creationId xmlns:a16="http://schemas.microsoft.com/office/drawing/2014/main" id="{5C9912F9-568F-7C80-C53B-E817F9447157}"/>
                </a:ext>
              </a:extLst>
            </p:cNvPr>
            <p:cNvSpPr/>
            <p:nvPr/>
          </p:nvSpPr>
          <p:spPr>
            <a:xfrm>
              <a:off x="6254063" y="4216175"/>
              <a:ext cx="94325" cy="108550"/>
            </a:xfrm>
            <a:custGeom>
              <a:avLst/>
              <a:gdLst/>
              <a:ahLst/>
              <a:cxnLst/>
              <a:rect l="l" t="t" r="r" b="b"/>
              <a:pathLst>
                <a:path w="3773" h="4342" extrusionOk="0">
                  <a:moveTo>
                    <a:pt x="3203" y="498"/>
                  </a:moveTo>
                  <a:cubicBezTo>
                    <a:pt x="3274" y="498"/>
                    <a:pt x="3310" y="534"/>
                    <a:pt x="3310" y="605"/>
                  </a:cubicBezTo>
                  <a:lnTo>
                    <a:pt x="3274" y="3202"/>
                  </a:lnTo>
                  <a:cubicBezTo>
                    <a:pt x="3168" y="2989"/>
                    <a:pt x="3025" y="2776"/>
                    <a:pt x="2812" y="2598"/>
                  </a:cubicBezTo>
                  <a:cubicBezTo>
                    <a:pt x="3239" y="1993"/>
                    <a:pt x="2919" y="1174"/>
                    <a:pt x="2207" y="996"/>
                  </a:cubicBezTo>
                  <a:cubicBezTo>
                    <a:pt x="2104" y="964"/>
                    <a:pt x="2001" y="949"/>
                    <a:pt x="1900" y="949"/>
                  </a:cubicBezTo>
                  <a:cubicBezTo>
                    <a:pt x="1332" y="949"/>
                    <a:pt x="825" y="1425"/>
                    <a:pt x="855" y="2028"/>
                  </a:cubicBezTo>
                  <a:cubicBezTo>
                    <a:pt x="855" y="2242"/>
                    <a:pt x="890" y="2420"/>
                    <a:pt x="997" y="2598"/>
                  </a:cubicBezTo>
                  <a:cubicBezTo>
                    <a:pt x="819" y="2776"/>
                    <a:pt x="641" y="2989"/>
                    <a:pt x="570" y="3238"/>
                  </a:cubicBezTo>
                  <a:lnTo>
                    <a:pt x="570" y="605"/>
                  </a:lnTo>
                  <a:cubicBezTo>
                    <a:pt x="570" y="534"/>
                    <a:pt x="606" y="498"/>
                    <a:pt x="641" y="498"/>
                  </a:cubicBezTo>
                  <a:close/>
                  <a:moveTo>
                    <a:pt x="1904" y="1468"/>
                  </a:moveTo>
                  <a:cubicBezTo>
                    <a:pt x="2180" y="1468"/>
                    <a:pt x="2456" y="1655"/>
                    <a:pt x="2456" y="2028"/>
                  </a:cubicBezTo>
                  <a:cubicBezTo>
                    <a:pt x="2456" y="2206"/>
                    <a:pt x="2385" y="2349"/>
                    <a:pt x="2243" y="2491"/>
                  </a:cubicBezTo>
                  <a:cubicBezTo>
                    <a:pt x="2207" y="2526"/>
                    <a:pt x="2171" y="2633"/>
                    <a:pt x="2171" y="2704"/>
                  </a:cubicBezTo>
                  <a:cubicBezTo>
                    <a:pt x="2171" y="2776"/>
                    <a:pt x="2243" y="2882"/>
                    <a:pt x="2314" y="2918"/>
                  </a:cubicBezTo>
                  <a:cubicBezTo>
                    <a:pt x="2634" y="3060"/>
                    <a:pt x="2847" y="3380"/>
                    <a:pt x="2883" y="3736"/>
                  </a:cubicBezTo>
                  <a:lnTo>
                    <a:pt x="926" y="3736"/>
                  </a:lnTo>
                  <a:cubicBezTo>
                    <a:pt x="962" y="3380"/>
                    <a:pt x="1175" y="3060"/>
                    <a:pt x="1495" y="2918"/>
                  </a:cubicBezTo>
                  <a:cubicBezTo>
                    <a:pt x="1566" y="2882"/>
                    <a:pt x="1638" y="2776"/>
                    <a:pt x="1638" y="2704"/>
                  </a:cubicBezTo>
                  <a:cubicBezTo>
                    <a:pt x="1638" y="2633"/>
                    <a:pt x="1602" y="2526"/>
                    <a:pt x="1531" y="2491"/>
                  </a:cubicBezTo>
                  <a:cubicBezTo>
                    <a:pt x="1424" y="2349"/>
                    <a:pt x="1353" y="2206"/>
                    <a:pt x="1353" y="2028"/>
                  </a:cubicBezTo>
                  <a:cubicBezTo>
                    <a:pt x="1353" y="1655"/>
                    <a:pt x="1629" y="1468"/>
                    <a:pt x="1904" y="1468"/>
                  </a:cubicBezTo>
                  <a:close/>
                  <a:moveTo>
                    <a:pt x="606" y="0"/>
                  </a:moveTo>
                  <a:cubicBezTo>
                    <a:pt x="286" y="0"/>
                    <a:pt x="1" y="249"/>
                    <a:pt x="1" y="605"/>
                  </a:cubicBezTo>
                  <a:lnTo>
                    <a:pt x="1" y="3736"/>
                  </a:lnTo>
                  <a:cubicBezTo>
                    <a:pt x="1" y="4056"/>
                    <a:pt x="286" y="4341"/>
                    <a:pt x="606" y="4341"/>
                  </a:cubicBezTo>
                  <a:lnTo>
                    <a:pt x="3168" y="4341"/>
                  </a:lnTo>
                  <a:cubicBezTo>
                    <a:pt x="3523" y="4341"/>
                    <a:pt x="3772" y="4056"/>
                    <a:pt x="3772" y="3736"/>
                  </a:cubicBezTo>
                  <a:lnTo>
                    <a:pt x="3772" y="605"/>
                  </a:lnTo>
                  <a:cubicBezTo>
                    <a:pt x="3772" y="285"/>
                    <a:pt x="3523" y="0"/>
                    <a:pt x="3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28;p66">
              <a:extLst>
                <a:ext uri="{FF2B5EF4-FFF2-40B4-BE49-F238E27FC236}">
                  <a16:creationId xmlns:a16="http://schemas.microsoft.com/office/drawing/2014/main" id="{491664EE-73C1-E954-B22B-2E2EF3185AE4}"/>
                </a:ext>
              </a:extLst>
            </p:cNvPr>
            <p:cNvSpPr/>
            <p:nvPr/>
          </p:nvSpPr>
          <p:spPr>
            <a:xfrm>
              <a:off x="6250513" y="4338025"/>
              <a:ext cx="101425" cy="13375"/>
            </a:xfrm>
            <a:custGeom>
              <a:avLst/>
              <a:gdLst/>
              <a:ahLst/>
              <a:cxnLst/>
              <a:rect l="l" t="t" r="r" b="b"/>
              <a:pathLst>
                <a:path w="4057" h="535" extrusionOk="0">
                  <a:moveTo>
                    <a:pt x="321" y="1"/>
                  </a:moveTo>
                  <a:cubicBezTo>
                    <a:pt x="1" y="1"/>
                    <a:pt x="1" y="534"/>
                    <a:pt x="321" y="534"/>
                  </a:cubicBezTo>
                  <a:lnTo>
                    <a:pt x="3701" y="534"/>
                  </a:lnTo>
                  <a:cubicBezTo>
                    <a:pt x="4057" y="534"/>
                    <a:pt x="4057" y="1"/>
                    <a:pt x="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9;p66">
              <a:extLst>
                <a:ext uri="{FF2B5EF4-FFF2-40B4-BE49-F238E27FC236}">
                  <a16:creationId xmlns:a16="http://schemas.microsoft.com/office/drawing/2014/main" id="{0D55B1E2-786E-2C10-7322-C1C22096C766}"/>
                </a:ext>
              </a:extLst>
            </p:cNvPr>
            <p:cNvSpPr/>
            <p:nvPr/>
          </p:nvSpPr>
          <p:spPr>
            <a:xfrm>
              <a:off x="6252288" y="4360275"/>
              <a:ext cx="97000" cy="13350"/>
            </a:xfrm>
            <a:custGeom>
              <a:avLst/>
              <a:gdLst/>
              <a:ahLst/>
              <a:cxnLst/>
              <a:rect l="l" t="t" r="r" b="b"/>
              <a:pathLst>
                <a:path w="3880" h="534" extrusionOk="0">
                  <a:moveTo>
                    <a:pt x="250" y="0"/>
                  </a:moveTo>
                  <a:cubicBezTo>
                    <a:pt x="107" y="0"/>
                    <a:pt x="1" y="143"/>
                    <a:pt x="1" y="285"/>
                  </a:cubicBezTo>
                  <a:cubicBezTo>
                    <a:pt x="1" y="427"/>
                    <a:pt x="107" y="534"/>
                    <a:pt x="250" y="534"/>
                  </a:cubicBezTo>
                  <a:lnTo>
                    <a:pt x="3630" y="534"/>
                  </a:lnTo>
                  <a:cubicBezTo>
                    <a:pt x="3772" y="534"/>
                    <a:pt x="3879" y="427"/>
                    <a:pt x="3879" y="285"/>
                  </a:cubicBezTo>
                  <a:cubicBezTo>
                    <a:pt x="3879" y="143"/>
                    <a:pt x="3772" y="0"/>
                    <a:pt x="3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30;p66">
              <a:extLst>
                <a:ext uri="{FF2B5EF4-FFF2-40B4-BE49-F238E27FC236}">
                  <a16:creationId xmlns:a16="http://schemas.microsoft.com/office/drawing/2014/main" id="{14CB9581-CB29-B194-7BB3-4A3E2AC8D9CE}"/>
                </a:ext>
              </a:extLst>
            </p:cNvPr>
            <p:cNvSpPr/>
            <p:nvPr/>
          </p:nvSpPr>
          <p:spPr>
            <a:xfrm>
              <a:off x="6250513" y="4383400"/>
              <a:ext cx="101425" cy="13375"/>
            </a:xfrm>
            <a:custGeom>
              <a:avLst/>
              <a:gdLst/>
              <a:ahLst/>
              <a:cxnLst/>
              <a:rect l="l" t="t" r="r" b="b"/>
              <a:pathLst>
                <a:path w="4057" h="535" extrusionOk="0">
                  <a:moveTo>
                    <a:pt x="321" y="0"/>
                  </a:moveTo>
                  <a:cubicBezTo>
                    <a:pt x="1" y="0"/>
                    <a:pt x="1" y="534"/>
                    <a:pt x="321" y="534"/>
                  </a:cubicBezTo>
                  <a:lnTo>
                    <a:pt x="3701" y="534"/>
                  </a:lnTo>
                  <a:cubicBezTo>
                    <a:pt x="4057" y="534"/>
                    <a:pt x="4057" y="0"/>
                    <a:pt x="3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1;p66">
              <a:extLst>
                <a:ext uri="{FF2B5EF4-FFF2-40B4-BE49-F238E27FC236}">
                  <a16:creationId xmlns:a16="http://schemas.microsoft.com/office/drawing/2014/main" id="{DA77FCE5-1EE8-30B5-B972-7F7F0FF92621}"/>
                </a:ext>
              </a:extLst>
            </p:cNvPr>
            <p:cNvSpPr/>
            <p:nvPr/>
          </p:nvSpPr>
          <p:spPr>
            <a:xfrm>
              <a:off x="6419513" y="4428750"/>
              <a:ext cx="49850" cy="31175"/>
            </a:xfrm>
            <a:custGeom>
              <a:avLst/>
              <a:gdLst/>
              <a:ahLst/>
              <a:cxnLst/>
              <a:rect l="l" t="t" r="r" b="b"/>
              <a:pathLst>
                <a:path w="1994" h="1247" extrusionOk="0">
                  <a:moveTo>
                    <a:pt x="1460" y="499"/>
                  </a:moveTo>
                  <a:lnTo>
                    <a:pt x="1460" y="713"/>
                  </a:lnTo>
                  <a:lnTo>
                    <a:pt x="535" y="713"/>
                  </a:lnTo>
                  <a:lnTo>
                    <a:pt x="535" y="499"/>
                  </a:lnTo>
                  <a:close/>
                  <a:moveTo>
                    <a:pt x="464" y="1"/>
                  </a:moveTo>
                  <a:cubicBezTo>
                    <a:pt x="214" y="1"/>
                    <a:pt x="1" y="179"/>
                    <a:pt x="1" y="428"/>
                  </a:cubicBezTo>
                  <a:lnTo>
                    <a:pt x="1" y="819"/>
                  </a:lnTo>
                  <a:cubicBezTo>
                    <a:pt x="1" y="1068"/>
                    <a:pt x="214" y="1246"/>
                    <a:pt x="464" y="1246"/>
                  </a:cubicBezTo>
                  <a:lnTo>
                    <a:pt x="1567" y="1246"/>
                  </a:lnTo>
                  <a:cubicBezTo>
                    <a:pt x="1780" y="1246"/>
                    <a:pt x="1993" y="1068"/>
                    <a:pt x="1993" y="819"/>
                  </a:cubicBezTo>
                  <a:lnTo>
                    <a:pt x="1993" y="428"/>
                  </a:lnTo>
                  <a:cubicBezTo>
                    <a:pt x="1993" y="179"/>
                    <a:pt x="1780" y="1"/>
                    <a:pt x="1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417;p62">
            <a:extLst>
              <a:ext uri="{FF2B5EF4-FFF2-40B4-BE49-F238E27FC236}">
                <a16:creationId xmlns:a16="http://schemas.microsoft.com/office/drawing/2014/main" id="{420A38E5-0DC8-367B-B7A3-F2C99C497BCE}"/>
              </a:ext>
            </a:extLst>
          </p:cNvPr>
          <p:cNvGrpSpPr/>
          <p:nvPr/>
        </p:nvGrpSpPr>
        <p:grpSpPr>
          <a:xfrm>
            <a:off x="4786838" y="1478571"/>
            <a:ext cx="529201" cy="525920"/>
            <a:chOff x="4733888" y="2729775"/>
            <a:chExt cx="444775" cy="435000"/>
          </a:xfrm>
        </p:grpSpPr>
        <p:sp>
          <p:nvSpPr>
            <p:cNvPr id="17" name="Google Shape;1418;p62">
              <a:extLst>
                <a:ext uri="{FF2B5EF4-FFF2-40B4-BE49-F238E27FC236}">
                  <a16:creationId xmlns:a16="http://schemas.microsoft.com/office/drawing/2014/main" id="{8E7C3F87-E84C-1A9F-A42B-3D222F1E3C85}"/>
                </a:ext>
              </a:extLst>
            </p:cNvPr>
            <p:cNvSpPr/>
            <p:nvPr/>
          </p:nvSpPr>
          <p:spPr>
            <a:xfrm>
              <a:off x="4733888" y="2729775"/>
              <a:ext cx="444775" cy="435000"/>
            </a:xfrm>
            <a:custGeom>
              <a:avLst/>
              <a:gdLst/>
              <a:ahLst/>
              <a:cxnLst/>
              <a:rect l="l" t="t" r="r" b="b"/>
              <a:pathLst>
                <a:path w="17791" h="17400" extrusionOk="0">
                  <a:moveTo>
                    <a:pt x="9251" y="535"/>
                  </a:moveTo>
                  <a:cubicBezTo>
                    <a:pt x="9429" y="535"/>
                    <a:pt x="9607" y="677"/>
                    <a:pt x="9607" y="890"/>
                  </a:cubicBezTo>
                  <a:lnTo>
                    <a:pt x="9749" y="2420"/>
                  </a:lnTo>
                  <a:cubicBezTo>
                    <a:pt x="9749" y="2634"/>
                    <a:pt x="9892" y="2776"/>
                    <a:pt x="10070" y="2812"/>
                  </a:cubicBezTo>
                  <a:cubicBezTo>
                    <a:pt x="10639" y="2918"/>
                    <a:pt x="11208" y="3132"/>
                    <a:pt x="11706" y="3381"/>
                  </a:cubicBezTo>
                  <a:cubicBezTo>
                    <a:pt x="11769" y="3406"/>
                    <a:pt x="11832" y="3418"/>
                    <a:pt x="11894" y="3418"/>
                  </a:cubicBezTo>
                  <a:cubicBezTo>
                    <a:pt x="12006" y="3418"/>
                    <a:pt x="12113" y="3379"/>
                    <a:pt x="12204" y="3310"/>
                  </a:cubicBezTo>
                  <a:lnTo>
                    <a:pt x="13343" y="2171"/>
                  </a:lnTo>
                  <a:cubicBezTo>
                    <a:pt x="13419" y="2095"/>
                    <a:pt x="13516" y="2060"/>
                    <a:pt x="13611" y="2060"/>
                  </a:cubicBezTo>
                  <a:cubicBezTo>
                    <a:pt x="13694" y="2060"/>
                    <a:pt x="13775" y="2086"/>
                    <a:pt x="13841" y="2136"/>
                  </a:cubicBezTo>
                  <a:lnTo>
                    <a:pt x="14517" y="2705"/>
                  </a:lnTo>
                  <a:cubicBezTo>
                    <a:pt x="14660" y="2812"/>
                    <a:pt x="14695" y="3025"/>
                    <a:pt x="14588" y="3168"/>
                  </a:cubicBezTo>
                  <a:lnTo>
                    <a:pt x="13699" y="4448"/>
                  </a:lnTo>
                  <a:cubicBezTo>
                    <a:pt x="13592" y="4626"/>
                    <a:pt x="13592" y="4804"/>
                    <a:pt x="13734" y="4982"/>
                  </a:cubicBezTo>
                  <a:cubicBezTo>
                    <a:pt x="14090" y="5409"/>
                    <a:pt x="14410" y="5907"/>
                    <a:pt x="14660" y="6477"/>
                  </a:cubicBezTo>
                  <a:cubicBezTo>
                    <a:pt x="14721" y="6600"/>
                    <a:pt x="14864" y="6697"/>
                    <a:pt x="15017" y="6697"/>
                  </a:cubicBezTo>
                  <a:cubicBezTo>
                    <a:pt x="15040" y="6697"/>
                    <a:pt x="15063" y="6695"/>
                    <a:pt x="15086" y="6690"/>
                  </a:cubicBezTo>
                  <a:lnTo>
                    <a:pt x="16652" y="6583"/>
                  </a:lnTo>
                  <a:cubicBezTo>
                    <a:pt x="16671" y="6580"/>
                    <a:pt x="16689" y="6578"/>
                    <a:pt x="16708" y="6578"/>
                  </a:cubicBezTo>
                  <a:cubicBezTo>
                    <a:pt x="16866" y="6578"/>
                    <a:pt x="17012" y="6709"/>
                    <a:pt x="17043" y="6868"/>
                  </a:cubicBezTo>
                  <a:lnTo>
                    <a:pt x="17186" y="7757"/>
                  </a:lnTo>
                  <a:cubicBezTo>
                    <a:pt x="17221" y="7935"/>
                    <a:pt x="17079" y="8113"/>
                    <a:pt x="16901" y="8149"/>
                  </a:cubicBezTo>
                  <a:lnTo>
                    <a:pt x="15513" y="8505"/>
                  </a:lnTo>
                  <a:cubicBezTo>
                    <a:pt x="15336" y="8576"/>
                    <a:pt x="15193" y="8754"/>
                    <a:pt x="15229" y="8932"/>
                  </a:cubicBezTo>
                  <a:lnTo>
                    <a:pt x="15229" y="9110"/>
                  </a:lnTo>
                  <a:cubicBezTo>
                    <a:pt x="15229" y="9679"/>
                    <a:pt x="15122" y="10248"/>
                    <a:pt x="14980" y="10817"/>
                  </a:cubicBezTo>
                  <a:cubicBezTo>
                    <a:pt x="14944" y="10960"/>
                    <a:pt x="15015" y="11138"/>
                    <a:pt x="15158" y="11244"/>
                  </a:cubicBezTo>
                  <a:lnTo>
                    <a:pt x="16296" y="12063"/>
                  </a:lnTo>
                  <a:cubicBezTo>
                    <a:pt x="16439" y="12169"/>
                    <a:pt x="16474" y="12383"/>
                    <a:pt x="16403" y="12525"/>
                  </a:cubicBezTo>
                  <a:lnTo>
                    <a:pt x="15940" y="13308"/>
                  </a:lnTo>
                  <a:cubicBezTo>
                    <a:pt x="15888" y="13412"/>
                    <a:pt x="15760" y="13478"/>
                    <a:pt x="15625" y="13478"/>
                  </a:cubicBezTo>
                  <a:cubicBezTo>
                    <a:pt x="15576" y="13478"/>
                    <a:pt x="15526" y="13469"/>
                    <a:pt x="15478" y="13450"/>
                  </a:cubicBezTo>
                  <a:lnTo>
                    <a:pt x="14375" y="12917"/>
                  </a:lnTo>
                  <a:cubicBezTo>
                    <a:pt x="14316" y="12893"/>
                    <a:pt x="14252" y="12881"/>
                    <a:pt x="14189" y="12881"/>
                  </a:cubicBezTo>
                  <a:cubicBezTo>
                    <a:pt x="14063" y="12881"/>
                    <a:pt x="13936" y="12929"/>
                    <a:pt x="13841" y="13023"/>
                  </a:cubicBezTo>
                  <a:cubicBezTo>
                    <a:pt x="13450" y="13593"/>
                    <a:pt x="12916" y="14055"/>
                    <a:pt x="12382" y="14411"/>
                  </a:cubicBezTo>
                  <a:cubicBezTo>
                    <a:pt x="12240" y="14518"/>
                    <a:pt x="12169" y="14696"/>
                    <a:pt x="12204" y="14874"/>
                  </a:cubicBezTo>
                  <a:lnTo>
                    <a:pt x="12489" y="16048"/>
                  </a:lnTo>
                  <a:cubicBezTo>
                    <a:pt x="12560" y="16226"/>
                    <a:pt x="12453" y="16439"/>
                    <a:pt x="12276" y="16475"/>
                  </a:cubicBezTo>
                  <a:lnTo>
                    <a:pt x="11457" y="16795"/>
                  </a:lnTo>
                  <a:cubicBezTo>
                    <a:pt x="11428" y="16801"/>
                    <a:pt x="11397" y="16804"/>
                    <a:pt x="11366" y="16804"/>
                  </a:cubicBezTo>
                  <a:cubicBezTo>
                    <a:pt x="11212" y="16804"/>
                    <a:pt x="11054" y="16730"/>
                    <a:pt x="10995" y="16581"/>
                  </a:cubicBezTo>
                  <a:lnTo>
                    <a:pt x="10568" y="15621"/>
                  </a:lnTo>
                  <a:cubicBezTo>
                    <a:pt x="10461" y="15443"/>
                    <a:pt x="10283" y="15372"/>
                    <a:pt x="10105" y="15372"/>
                  </a:cubicBezTo>
                  <a:cubicBezTo>
                    <a:pt x="9643" y="15478"/>
                    <a:pt x="9216" y="15514"/>
                    <a:pt x="8789" y="15514"/>
                  </a:cubicBezTo>
                  <a:cubicBezTo>
                    <a:pt x="8504" y="15514"/>
                    <a:pt x="8219" y="15514"/>
                    <a:pt x="7935" y="15478"/>
                  </a:cubicBezTo>
                  <a:cubicBezTo>
                    <a:pt x="7911" y="15474"/>
                    <a:pt x="7888" y="15472"/>
                    <a:pt x="7865" y="15472"/>
                  </a:cubicBezTo>
                  <a:cubicBezTo>
                    <a:pt x="7712" y="15472"/>
                    <a:pt x="7570" y="15568"/>
                    <a:pt x="7508" y="15692"/>
                  </a:cubicBezTo>
                  <a:lnTo>
                    <a:pt x="7045" y="16688"/>
                  </a:lnTo>
                  <a:cubicBezTo>
                    <a:pt x="6990" y="16799"/>
                    <a:pt x="6869" y="16889"/>
                    <a:pt x="6734" y="16889"/>
                  </a:cubicBezTo>
                  <a:cubicBezTo>
                    <a:pt x="6696" y="16889"/>
                    <a:pt x="6657" y="16882"/>
                    <a:pt x="6618" y="16866"/>
                  </a:cubicBezTo>
                  <a:lnTo>
                    <a:pt x="5800" y="16546"/>
                  </a:lnTo>
                  <a:cubicBezTo>
                    <a:pt x="5586" y="16510"/>
                    <a:pt x="5515" y="16297"/>
                    <a:pt x="5551" y="16119"/>
                  </a:cubicBezTo>
                  <a:lnTo>
                    <a:pt x="5835" y="15158"/>
                  </a:lnTo>
                  <a:cubicBezTo>
                    <a:pt x="5871" y="14945"/>
                    <a:pt x="5800" y="14767"/>
                    <a:pt x="5622" y="14660"/>
                  </a:cubicBezTo>
                  <a:cubicBezTo>
                    <a:pt x="4982" y="14304"/>
                    <a:pt x="4412" y="13842"/>
                    <a:pt x="3950" y="13272"/>
                  </a:cubicBezTo>
                  <a:cubicBezTo>
                    <a:pt x="3879" y="13201"/>
                    <a:pt x="3736" y="13130"/>
                    <a:pt x="3629" y="13130"/>
                  </a:cubicBezTo>
                  <a:cubicBezTo>
                    <a:pt x="3558" y="13130"/>
                    <a:pt x="3523" y="13166"/>
                    <a:pt x="3452" y="13166"/>
                  </a:cubicBezTo>
                  <a:lnTo>
                    <a:pt x="2455" y="13628"/>
                  </a:lnTo>
                  <a:cubicBezTo>
                    <a:pt x="2417" y="13647"/>
                    <a:pt x="2374" y="13656"/>
                    <a:pt x="2330" y="13656"/>
                  </a:cubicBezTo>
                  <a:cubicBezTo>
                    <a:pt x="2209" y="13656"/>
                    <a:pt x="2080" y="13590"/>
                    <a:pt x="2028" y="13486"/>
                  </a:cubicBezTo>
                  <a:lnTo>
                    <a:pt x="1566" y="12703"/>
                  </a:lnTo>
                  <a:cubicBezTo>
                    <a:pt x="1495" y="12561"/>
                    <a:pt x="1530" y="12347"/>
                    <a:pt x="1672" y="12241"/>
                  </a:cubicBezTo>
                  <a:lnTo>
                    <a:pt x="2562" y="11600"/>
                  </a:lnTo>
                  <a:cubicBezTo>
                    <a:pt x="2704" y="11493"/>
                    <a:pt x="2776" y="11316"/>
                    <a:pt x="2740" y="11138"/>
                  </a:cubicBezTo>
                  <a:cubicBezTo>
                    <a:pt x="2491" y="10462"/>
                    <a:pt x="2384" y="9786"/>
                    <a:pt x="2384" y="9074"/>
                  </a:cubicBezTo>
                  <a:cubicBezTo>
                    <a:pt x="2384" y="8896"/>
                    <a:pt x="2277" y="8718"/>
                    <a:pt x="2099" y="8683"/>
                  </a:cubicBezTo>
                  <a:lnTo>
                    <a:pt x="925" y="8362"/>
                  </a:lnTo>
                  <a:cubicBezTo>
                    <a:pt x="747" y="8291"/>
                    <a:pt x="605" y="8113"/>
                    <a:pt x="641" y="7935"/>
                  </a:cubicBezTo>
                  <a:lnTo>
                    <a:pt x="819" y="7081"/>
                  </a:lnTo>
                  <a:cubicBezTo>
                    <a:pt x="854" y="6868"/>
                    <a:pt x="996" y="6761"/>
                    <a:pt x="1210" y="6761"/>
                  </a:cubicBezTo>
                  <a:lnTo>
                    <a:pt x="2455" y="6868"/>
                  </a:lnTo>
                  <a:cubicBezTo>
                    <a:pt x="2478" y="6873"/>
                    <a:pt x="2501" y="6875"/>
                    <a:pt x="2524" y="6875"/>
                  </a:cubicBezTo>
                  <a:cubicBezTo>
                    <a:pt x="2677" y="6875"/>
                    <a:pt x="2820" y="6774"/>
                    <a:pt x="2882" y="6619"/>
                  </a:cubicBezTo>
                  <a:cubicBezTo>
                    <a:pt x="3131" y="6014"/>
                    <a:pt x="3487" y="5480"/>
                    <a:pt x="3879" y="4982"/>
                  </a:cubicBezTo>
                  <a:cubicBezTo>
                    <a:pt x="4021" y="4804"/>
                    <a:pt x="4021" y="4626"/>
                    <a:pt x="3914" y="4448"/>
                  </a:cubicBezTo>
                  <a:lnTo>
                    <a:pt x="3131" y="3310"/>
                  </a:lnTo>
                  <a:cubicBezTo>
                    <a:pt x="3025" y="3132"/>
                    <a:pt x="3025" y="2954"/>
                    <a:pt x="3167" y="2812"/>
                  </a:cubicBezTo>
                  <a:lnTo>
                    <a:pt x="3843" y="2242"/>
                  </a:lnTo>
                  <a:cubicBezTo>
                    <a:pt x="3914" y="2189"/>
                    <a:pt x="4003" y="2162"/>
                    <a:pt x="4092" y="2162"/>
                  </a:cubicBezTo>
                  <a:cubicBezTo>
                    <a:pt x="4181" y="2162"/>
                    <a:pt x="4270" y="2189"/>
                    <a:pt x="4341" y="2242"/>
                  </a:cubicBezTo>
                  <a:lnTo>
                    <a:pt x="5373" y="3274"/>
                  </a:lnTo>
                  <a:cubicBezTo>
                    <a:pt x="5454" y="3383"/>
                    <a:pt x="5578" y="3429"/>
                    <a:pt x="5710" y="3429"/>
                  </a:cubicBezTo>
                  <a:cubicBezTo>
                    <a:pt x="5751" y="3429"/>
                    <a:pt x="5793" y="3425"/>
                    <a:pt x="5835" y="3417"/>
                  </a:cubicBezTo>
                  <a:cubicBezTo>
                    <a:pt x="6369" y="3132"/>
                    <a:pt x="6938" y="2918"/>
                    <a:pt x="7508" y="2812"/>
                  </a:cubicBezTo>
                  <a:cubicBezTo>
                    <a:pt x="7686" y="2776"/>
                    <a:pt x="7828" y="2634"/>
                    <a:pt x="7864" y="2420"/>
                  </a:cubicBezTo>
                  <a:lnTo>
                    <a:pt x="8006" y="890"/>
                  </a:lnTo>
                  <a:cubicBezTo>
                    <a:pt x="8006" y="677"/>
                    <a:pt x="8184" y="535"/>
                    <a:pt x="8362" y="535"/>
                  </a:cubicBezTo>
                  <a:close/>
                  <a:moveTo>
                    <a:pt x="8326" y="1"/>
                  </a:moveTo>
                  <a:cubicBezTo>
                    <a:pt x="7899" y="1"/>
                    <a:pt x="7508" y="357"/>
                    <a:pt x="7437" y="819"/>
                  </a:cubicBezTo>
                  <a:lnTo>
                    <a:pt x="7330" y="2314"/>
                  </a:lnTo>
                  <a:cubicBezTo>
                    <a:pt x="6725" y="2420"/>
                    <a:pt x="6156" y="2634"/>
                    <a:pt x="5622" y="2883"/>
                  </a:cubicBezTo>
                  <a:lnTo>
                    <a:pt x="4626" y="1922"/>
                  </a:lnTo>
                  <a:cubicBezTo>
                    <a:pt x="4452" y="1748"/>
                    <a:pt x="4225" y="1658"/>
                    <a:pt x="3997" y="1658"/>
                  </a:cubicBezTo>
                  <a:cubicBezTo>
                    <a:pt x="3806" y="1658"/>
                    <a:pt x="3614" y="1721"/>
                    <a:pt x="3452" y="1851"/>
                  </a:cubicBezTo>
                  <a:lnTo>
                    <a:pt x="2776" y="2420"/>
                  </a:lnTo>
                  <a:cubicBezTo>
                    <a:pt x="2420" y="2741"/>
                    <a:pt x="2349" y="3239"/>
                    <a:pt x="2633" y="3595"/>
                  </a:cubicBezTo>
                  <a:lnTo>
                    <a:pt x="3380" y="4698"/>
                  </a:lnTo>
                  <a:cubicBezTo>
                    <a:pt x="2953" y="5196"/>
                    <a:pt x="2633" y="5765"/>
                    <a:pt x="2349" y="6370"/>
                  </a:cubicBezTo>
                  <a:lnTo>
                    <a:pt x="1174" y="6263"/>
                  </a:lnTo>
                  <a:cubicBezTo>
                    <a:pt x="1151" y="6261"/>
                    <a:pt x="1128" y="6260"/>
                    <a:pt x="1104" y="6260"/>
                  </a:cubicBezTo>
                  <a:cubicBezTo>
                    <a:pt x="673" y="6260"/>
                    <a:pt x="317" y="6571"/>
                    <a:pt x="249" y="7010"/>
                  </a:cubicBezTo>
                  <a:lnTo>
                    <a:pt x="71" y="7864"/>
                  </a:lnTo>
                  <a:cubicBezTo>
                    <a:pt x="0" y="8291"/>
                    <a:pt x="285" y="8718"/>
                    <a:pt x="712" y="8860"/>
                  </a:cubicBezTo>
                  <a:lnTo>
                    <a:pt x="1815" y="9145"/>
                  </a:lnTo>
                  <a:cubicBezTo>
                    <a:pt x="1815" y="9857"/>
                    <a:pt x="1922" y="10568"/>
                    <a:pt x="2171" y="11244"/>
                  </a:cubicBezTo>
                  <a:lnTo>
                    <a:pt x="1388" y="11849"/>
                  </a:lnTo>
                  <a:cubicBezTo>
                    <a:pt x="996" y="12134"/>
                    <a:pt x="890" y="12632"/>
                    <a:pt x="1103" y="13023"/>
                  </a:cubicBezTo>
                  <a:lnTo>
                    <a:pt x="1566" y="13771"/>
                  </a:lnTo>
                  <a:cubicBezTo>
                    <a:pt x="1717" y="14048"/>
                    <a:pt x="2011" y="14218"/>
                    <a:pt x="2321" y="14218"/>
                  </a:cubicBezTo>
                  <a:cubicBezTo>
                    <a:pt x="2449" y="14218"/>
                    <a:pt x="2580" y="14189"/>
                    <a:pt x="2704" y="14126"/>
                  </a:cubicBezTo>
                  <a:lnTo>
                    <a:pt x="3594" y="13699"/>
                  </a:lnTo>
                  <a:cubicBezTo>
                    <a:pt x="4092" y="14233"/>
                    <a:pt x="4661" y="14731"/>
                    <a:pt x="5302" y="15087"/>
                  </a:cubicBezTo>
                  <a:lnTo>
                    <a:pt x="5053" y="15977"/>
                  </a:lnTo>
                  <a:cubicBezTo>
                    <a:pt x="4946" y="16439"/>
                    <a:pt x="5195" y="16866"/>
                    <a:pt x="5622" y="17044"/>
                  </a:cubicBezTo>
                  <a:lnTo>
                    <a:pt x="6440" y="17329"/>
                  </a:lnTo>
                  <a:cubicBezTo>
                    <a:pt x="6547" y="17364"/>
                    <a:pt x="6618" y="17400"/>
                    <a:pt x="6725" y="17400"/>
                  </a:cubicBezTo>
                  <a:cubicBezTo>
                    <a:pt x="7081" y="17400"/>
                    <a:pt x="7365" y="17186"/>
                    <a:pt x="7543" y="16902"/>
                  </a:cubicBezTo>
                  <a:lnTo>
                    <a:pt x="7970" y="15977"/>
                  </a:lnTo>
                  <a:cubicBezTo>
                    <a:pt x="8265" y="16006"/>
                    <a:pt x="8566" y="16023"/>
                    <a:pt x="8868" y="16023"/>
                  </a:cubicBezTo>
                  <a:cubicBezTo>
                    <a:pt x="9295" y="16023"/>
                    <a:pt x="9724" y="15989"/>
                    <a:pt x="10141" y="15905"/>
                  </a:cubicBezTo>
                  <a:lnTo>
                    <a:pt x="10568" y="16795"/>
                  </a:lnTo>
                  <a:cubicBezTo>
                    <a:pt x="10729" y="17091"/>
                    <a:pt x="11033" y="17285"/>
                    <a:pt x="11357" y="17285"/>
                  </a:cubicBezTo>
                  <a:cubicBezTo>
                    <a:pt x="11461" y="17285"/>
                    <a:pt x="11567" y="17265"/>
                    <a:pt x="11671" y="17222"/>
                  </a:cubicBezTo>
                  <a:lnTo>
                    <a:pt x="12489" y="16937"/>
                  </a:lnTo>
                  <a:cubicBezTo>
                    <a:pt x="12916" y="16759"/>
                    <a:pt x="13165" y="16332"/>
                    <a:pt x="13058" y="15870"/>
                  </a:cubicBezTo>
                  <a:lnTo>
                    <a:pt x="12738" y="14767"/>
                  </a:lnTo>
                  <a:cubicBezTo>
                    <a:pt x="13307" y="14411"/>
                    <a:pt x="13841" y="13913"/>
                    <a:pt x="14268" y="13379"/>
                  </a:cubicBezTo>
                  <a:lnTo>
                    <a:pt x="15300" y="13877"/>
                  </a:lnTo>
                  <a:cubicBezTo>
                    <a:pt x="15422" y="13928"/>
                    <a:pt x="15548" y="13953"/>
                    <a:pt x="15670" y="13953"/>
                  </a:cubicBezTo>
                  <a:cubicBezTo>
                    <a:pt x="15975" y="13953"/>
                    <a:pt x="16261" y="13801"/>
                    <a:pt x="16439" y="13522"/>
                  </a:cubicBezTo>
                  <a:lnTo>
                    <a:pt x="16901" y="12774"/>
                  </a:lnTo>
                  <a:cubicBezTo>
                    <a:pt x="17115" y="12383"/>
                    <a:pt x="17008" y="11885"/>
                    <a:pt x="16616" y="11600"/>
                  </a:cubicBezTo>
                  <a:lnTo>
                    <a:pt x="15549" y="10817"/>
                  </a:lnTo>
                  <a:cubicBezTo>
                    <a:pt x="15691" y="10248"/>
                    <a:pt x="15763" y="9643"/>
                    <a:pt x="15763" y="9038"/>
                  </a:cubicBezTo>
                  <a:lnTo>
                    <a:pt x="15763" y="8932"/>
                  </a:lnTo>
                  <a:lnTo>
                    <a:pt x="17079" y="8576"/>
                  </a:lnTo>
                  <a:cubicBezTo>
                    <a:pt x="17506" y="8469"/>
                    <a:pt x="17791" y="8042"/>
                    <a:pt x="17719" y="7580"/>
                  </a:cubicBezTo>
                  <a:lnTo>
                    <a:pt x="17719" y="7580"/>
                  </a:lnTo>
                  <a:lnTo>
                    <a:pt x="17684" y="7651"/>
                  </a:lnTo>
                  <a:lnTo>
                    <a:pt x="17506" y="6761"/>
                  </a:lnTo>
                  <a:cubicBezTo>
                    <a:pt x="17438" y="6356"/>
                    <a:pt x="17082" y="6047"/>
                    <a:pt x="16651" y="6047"/>
                  </a:cubicBezTo>
                  <a:cubicBezTo>
                    <a:pt x="16628" y="6047"/>
                    <a:pt x="16604" y="6048"/>
                    <a:pt x="16581" y="6050"/>
                  </a:cubicBezTo>
                  <a:lnTo>
                    <a:pt x="15086" y="6156"/>
                  </a:lnTo>
                  <a:cubicBezTo>
                    <a:pt x="14837" y="5623"/>
                    <a:pt x="14517" y="5124"/>
                    <a:pt x="14161" y="4662"/>
                  </a:cubicBezTo>
                  <a:lnTo>
                    <a:pt x="15015" y="3452"/>
                  </a:lnTo>
                  <a:cubicBezTo>
                    <a:pt x="15264" y="3096"/>
                    <a:pt x="15193" y="2563"/>
                    <a:pt x="14837" y="2278"/>
                  </a:cubicBezTo>
                  <a:lnTo>
                    <a:pt x="14161" y="1709"/>
                  </a:lnTo>
                  <a:cubicBezTo>
                    <a:pt x="14015" y="1579"/>
                    <a:pt x="13825" y="1516"/>
                    <a:pt x="13631" y="1516"/>
                  </a:cubicBezTo>
                  <a:cubicBezTo>
                    <a:pt x="13399" y="1516"/>
                    <a:pt x="13161" y="1606"/>
                    <a:pt x="12987" y="1780"/>
                  </a:cubicBezTo>
                  <a:lnTo>
                    <a:pt x="11884" y="2883"/>
                  </a:lnTo>
                  <a:cubicBezTo>
                    <a:pt x="11350" y="2598"/>
                    <a:pt x="10817" y="2420"/>
                    <a:pt x="10247" y="2314"/>
                  </a:cubicBezTo>
                  <a:lnTo>
                    <a:pt x="10105" y="819"/>
                  </a:lnTo>
                  <a:cubicBezTo>
                    <a:pt x="10070" y="357"/>
                    <a:pt x="9678" y="1"/>
                    <a:pt x="9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19;p62">
              <a:extLst>
                <a:ext uri="{FF2B5EF4-FFF2-40B4-BE49-F238E27FC236}">
                  <a16:creationId xmlns:a16="http://schemas.microsoft.com/office/drawing/2014/main" id="{5104F84A-AE28-ECD5-CB4C-5B2E955F3726}"/>
                </a:ext>
              </a:extLst>
            </p:cNvPr>
            <p:cNvSpPr/>
            <p:nvPr/>
          </p:nvSpPr>
          <p:spPr>
            <a:xfrm>
              <a:off x="4879763" y="2837850"/>
              <a:ext cx="187725" cy="85875"/>
            </a:xfrm>
            <a:custGeom>
              <a:avLst/>
              <a:gdLst/>
              <a:ahLst/>
              <a:cxnLst/>
              <a:rect l="l" t="t" r="r" b="b"/>
              <a:pathLst>
                <a:path w="7509" h="3435" extrusionOk="0">
                  <a:moveTo>
                    <a:pt x="2968" y="0"/>
                  </a:moveTo>
                  <a:cubicBezTo>
                    <a:pt x="2010" y="0"/>
                    <a:pt x="1036" y="289"/>
                    <a:pt x="178" y="908"/>
                  </a:cubicBezTo>
                  <a:cubicBezTo>
                    <a:pt x="36" y="979"/>
                    <a:pt x="0" y="1157"/>
                    <a:pt x="107" y="1264"/>
                  </a:cubicBezTo>
                  <a:cubicBezTo>
                    <a:pt x="149" y="1326"/>
                    <a:pt x="226" y="1364"/>
                    <a:pt x="304" y="1364"/>
                  </a:cubicBezTo>
                  <a:cubicBezTo>
                    <a:pt x="361" y="1364"/>
                    <a:pt x="418" y="1344"/>
                    <a:pt x="463" y="1300"/>
                  </a:cubicBezTo>
                  <a:cubicBezTo>
                    <a:pt x="1175" y="801"/>
                    <a:pt x="2064" y="517"/>
                    <a:pt x="2954" y="517"/>
                  </a:cubicBezTo>
                  <a:cubicBezTo>
                    <a:pt x="4733" y="552"/>
                    <a:pt x="6298" y="1620"/>
                    <a:pt x="6974" y="3257"/>
                  </a:cubicBezTo>
                  <a:cubicBezTo>
                    <a:pt x="7010" y="3363"/>
                    <a:pt x="7081" y="3434"/>
                    <a:pt x="7188" y="3434"/>
                  </a:cubicBezTo>
                  <a:lnTo>
                    <a:pt x="7295" y="3434"/>
                  </a:lnTo>
                  <a:cubicBezTo>
                    <a:pt x="7437" y="3399"/>
                    <a:pt x="7508" y="3221"/>
                    <a:pt x="7437" y="3114"/>
                  </a:cubicBezTo>
                  <a:lnTo>
                    <a:pt x="7472" y="3079"/>
                  </a:lnTo>
                  <a:cubicBezTo>
                    <a:pt x="6715" y="1138"/>
                    <a:pt x="4872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0;p62">
              <a:extLst>
                <a:ext uri="{FF2B5EF4-FFF2-40B4-BE49-F238E27FC236}">
                  <a16:creationId xmlns:a16="http://schemas.microsoft.com/office/drawing/2014/main" id="{CF031422-8E71-9EAF-EA03-EF06F673C25D}"/>
                </a:ext>
              </a:extLst>
            </p:cNvPr>
            <p:cNvSpPr/>
            <p:nvPr/>
          </p:nvSpPr>
          <p:spPr>
            <a:xfrm>
              <a:off x="4811263" y="2877475"/>
              <a:ext cx="97875" cy="190350"/>
            </a:xfrm>
            <a:custGeom>
              <a:avLst/>
              <a:gdLst/>
              <a:ahLst/>
              <a:cxnLst/>
              <a:rect l="l" t="t" r="r" b="b"/>
              <a:pathLst>
                <a:path w="3915" h="7614" extrusionOk="0">
                  <a:moveTo>
                    <a:pt x="2262" y="0"/>
                  </a:moveTo>
                  <a:cubicBezTo>
                    <a:pt x="2206" y="0"/>
                    <a:pt x="2149" y="21"/>
                    <a:pt x="2100" y="70"/>
                  </a:cubicBezTo>
                  <a:cubicBezTo>
                    <a:pt x="1" y="2419"/>
                    <a:pt x="677" y="6119"/>
                    <a:pt x="3488" y="7578"/>
                  </a:cubicBezTo>
                  <a:cubicBezTo>
                    <a:pt x="3523" y="7578"/>
                    <a:pt x="3559" y="7614"/>
                    <a:pt x="3594" y="7614"/>
                  </a:cubicBezTo>
                  <a:cubicBezTo>
                    <a:pt x="3701" y="7614"/>
                    <a:pt x="3772" y="7542"/>
                    <a:pt x="3843" y="7471"/>
                  </a:cubicBezTo>
                  <a:cubicBezTo>
                    <a:pt x="3915" y="7329"/>
                    <a:pt x="3843" y="7187"/>
                    <a:pt x="3737" y="7115"/>
                  </a:cubicBezTo>
                  <a:lnTo>
                    <a:pt x="3737" y="7080"/>
                  </a:lnTo>
                  <a:cubicBezTo>
                    <a:pt x="1246" y="5799"/>
                    <a:pt x="641" y="2525"/>
                    <a:pt x="2491" y="426"/>
                  </a:cubicBezTo>
                  <a:cubicBezTo>
                    <a:pt x="2628" y="234"/>
                    <a:pt x="2449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1;p62">
              <a:extLst>
                <a:ext uri="{FF2B5EF4-FFF2-40B4-BE49-F238E27FC236}">
                  <a16:creationId xmlns:a16="http://schemas.microsoft.com/office/drawing/2014/main" id="{1B44A417-3CFF-6EC5-2C11-3C530AD08DC3}"/>
                </a:ext>
              </a:extLst>
            </p:cNvPr>
            <p:cNvSpPr/>
            <p:nvPr/>
          </p:nvSpPr>
          <p:spPr>
            <a:xfrm>
              <a:off x="4915338" y="2936525"/>
              <a:ext cx="159250" cy="143175"/>
            </a:xfrm>
            <a:custGeom>
              <a:avLst/>
              <a:gdLst/>
              <a:ahLst/>
              <a:cxnLst/>
              <a:rect l="l" t="t" r="r" b="b"/>
              <a:pathLst>
                <a:path w="6370" h="5727" extrusionOk="0">
                  <a:moveTo>
                    <a:pt x="6060" y="1"/>
                  </a:moveTo>
                  <a:cubicBezTo>
                    <a:pt x="5922" y="1"/>
                    <a:pt x="5781" y="110"/>
                    <a:pt x="5800" y="306"/>
                  </a:cubicBezTo>
                  <a:cubicBezTo>
                    <a:pt x="5836" y="484"/>
                    <a:pt x="5836" y="697"/>
                    <a:pt x="5836" y="911"/>
                  </a:cubicBezTo>
                  <a:cubicBezTo>
                    <a:pt x="5836" y="3295"/>
                    <a:pt x="3915" y="5216"/>
                    <a:pt x="1531" y="5216"/>
                  </a:cubicBezTo>
                  <a:cubicBezTo>
                    <a:pt x="1175" y="5216"/>
                    <a:pt x="819" y="5180"/>
                    <a:pt x="463" y="5074"/>
                  </a:cubicBezTo>
                  <a:cubicBezTo>
                    <a:pt x="431" y="5064"/>
                    <a:pt x="401" y="5060"/>
                    <a:pt x="372" y="5060"/>
                  </a:cubicBezTo>
                  <a:cubicBezTo>
                    <a:pt x="86" y="5060"/>
                    <a:pt x="0" y="5507"/>
                    <a:pt x="357" y="5572"/>
                  </a:cubicBezTo>
                  <a:cubicBezTo>
                    <a:pt x="763" y="5677"/>
                    <a:pt x="1168" y="5727"/>
                    <a:pt x="1564" y="5727"/>
                  </a:cubicBezTo>
                  <a:cubicBezTo>
                    <a:pt x="4122" y="5727"/>
                    <a:pt x="6339" y="3652"/>
                    <a:pt x="6370" y="911"/>
                  </a:cubicBezTo>
                  <a:cubicBezTo>
                    <a:pt x="6370" y="697"/>
                    <a:pt x="6334" y="448"/>
                    <a:pt x="6299" y="235"/>
                  </a:cubicBezTo>
                  <a:cubicBezTo>
                    <a:pt x="6282" y="74"/>
                    <a:pt x="6173" y="1"/>
                    <a:pt x="6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2;p62">
              <a:extLst>
                <a:ext uri="{FF2B5EF4-FFF2-40B4-BE49-F238E27FC236}">
                  <a16:creationId xmlns:a16="http://schemas.microsoft.com/office/drawing/2014/main" id="{865307F4-E051-3858-17F1-4F9B459EA8C1}"/>
                </a:ext>
              </a:extLst>
            </p:cNvPr>
            <p:cNvSpPr/>
            <p:nvPr/>
          </p:nvSpPr>
          <p:spPr>
            <a:xfrm>
              <a:off x="4880913" y="2937475"/>
              <a:ext cx="143875" cy="39625"/>
            </a:xfrm>
            <a:custGeom>
              <a:avLst/>
              <a:gdLst/>
              <a:ahLst/>
              <a:cxnLst/>
              <a:rect l="l" t="t" r="r" b="b"/>
              <a:pathLst>
                <a:path w="5755" h="1585" extrusionOk="0">
                  <a:moveTo>
                    <a:pt x="2921" y="1"/>
                  </a:moveTo>
                  <a:cubicBezTo>
                    <a:pt x="1929" y="1"/>
                    <a:pt x="933" y="375"/>
                    <a:pt x="168" y="1122"/>
                  </a:cubicBezTo>
                  <a:cubicBezTo>
                    <a:pt x="0" y="1317"/>
                    <a:pt x="184" y="1579"/>
                    <a:pt x="391" y="1579"/>
                  </a:cubicBezTo>
                  <a:cubicBezTo>
                    <a:pt x="447" y="1579"/>
                    <a:pt x="506" y="1559"/>
                    <a:pt x="559" y="1513"/>
                  </a:cubicBezTo>
                  <a:cubicBezTo>
                    <a:pt x="1218" y="873"/>
                    <a:pt x="2072" y="552"/>
                    <a:pt x="2921" y="552"/>
                  </a:cubicBezTo>
                  <a:cubicBezTo>
                    <a:pt x="3771" y="552"/>
                    <a:pt x="4616" y="873"/>
                    <a:pt x="5256" y="1513"/>
                  </a:cubicBezTo>
                  <a:cubicBezTo>
                    <a:pt x="5327" y="1584"/>
                    <a:pt x="5398" y="1584"/>
                    <a:pt x="5469" y="1584"/>
                  </a:cubicBezTo>
                  <a:cubicBezTo>
                    <a:pt x="5541" y="1584"/>
                    <a:pt x="5612" y="1584"/>
                    <a:pt x="5647" y="1513"/>
                  </a:cubicBezTo>
                  <a:cubicBezTo>
                    <a:pt x="5754" y="1406"/>
                    <a:pt x="5754" y="1228"/>
                    <a:pt x="5647" y="1122"/>
                  </a:cubicBezTo>
                  <a:cubicBezTo>
                    <a:pt x="4900" y="375"/>
                    <a:pt x="3913" y="1"/>
                    <a:pt x="2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3;p62">
              <a:extLst>
                <a:ext uri="{FF2B5EF4-FFF2-40B4-BE49-F238E27FC236}">
                  <a16:creationId xmlns:a16="http://schemas.microsoft.com/office/drawing/2014/main" id="{7BB4E76A-A99D-B34E-6EFE-FBFD6CEC797B}"/>
                </a:ext>
              </a:extLst>
            </p:cNvPr>
            <p:cNvSpPr/>
            <p:nvPr/>
          </p:nvSpPr>
          <p:spPr>
            <a:xfrm>
              <a:off x="4905513" y="2980175"/>
              <a:ext cx="94350" cy="29650"/>
            </a:xfrm>
            <a:custGeom>
              <a:avLst/>
              <a:gdLst/>
              <a:ahLst/>
              <a:cxnLst/>
              <a:rect l="l" t="t" r="r" b="b"/>
              <a:pathLst>
                <a:path w="3774" h="1186" extrusionOk="0">
                  <a:moveTo>
                    <a:pt x="1941" y="1"/>
                  </a:moveTo>
                  <a:cubicBezTo>
                    <a:pt x="1319" y="1"/>
                    <a:pt x="696" y="232"/>
                    <a:pt x="216" y="695"/>
                  </a:cubicBezTo>
                  <a:cubicBezTo>
                    <a:pt x="1" y="909"/>
                    <a:pt x="171" y="1185"/>
                    <a:pt x="390" y="1185"/>
                  </a:cubicBezTo>
                  <a:cubicBezTo>
                    <a:pt x="461" y="1185"/>
                    <a:pt x="537" y="1156"/>
                    <a:pt x="607" y="1086"/>
                  </a:cubicBezTo>
                  <a:cubicBezTo>
                    <a:pt x="963" y="712"/>
                    <a:pt x="1443" y="526"/>
                    <a:pt x="1928" y="526"/>
                  </a:cubicBezTo>
                  <a:cubicBezTo>
                    <a:pt x="2413" y="526"/>
                    <a:pt x="2902" y="712"/>
                    <a:pt x="3276" y="1086"/>
                  </a:cubicBezTo>
                  <a:cubicBezTo>
                    <a:pt x="3329" y="1139"/>
                    <a:pt x="3400" y="1166"/>
                    <a:pt x="3471" y="1166"/>
                  </a:cubicBezTo>
                  <a:cubicBezTo>
                    <a:pt x="3543" y="1166"/>
                    <a:pt x="3614" y="1139"/>
                    <a:pt x="3667" y="1086"/>
                  </a:cubicBezTo>
                  <a:cubicBezTo>
                    <a:pt x="3774" y="979"/>
                    <a:pt x="3774" y="801"/>
                    <a:pt x="3667" y="695"/>
                  </a:cubicBezTo>
                  <a:cubicBezTo>
                    <a:pt x="3187" y="232"/>
                    <a:pt x="2564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4;p62">
              <a:extLst>
                <a:ext uri="{FF2B5EF4-FFF2-40B4-BE49-F238E27FC236}">
                  <a16:creationId xmlns:a16="http://schemas.microsoft.com/office/drawing/2014/main" id="{7AA77FD6-402F-BF20-43F4-4A303DF21761}"/>
                </a:ext>
              </a:extLst>
            </p:cNvPr>
            <p:cNvSpPr/>
            <p:nvPr/>
          </p:nvSpPr>
          <p:spPr>
            <a:xfrm>
              <a:off x="4855363" y="2896600"/>
              <a:ext cx="194325" cy="56475"/>
            </a:xfrm>
            <a:custGeom>
              <a:avLst/>
              <a:gdLst/>
              <a:ahLst/>
              <a:cxnLst/>
              <a:rect l="l" t="t" r="r" b="b"/>
              <a:pathLst>
                <a:path w="7773" h="2259" extrusionOk="0">
                  <a:moveTo>
                    <a:pt x="3816" y="0"/>
                  </a:moveTo>
                  <a:cubicBezTo>
                    <a:pt x="2510" y="0"/>
                    <a:pt x="1197" y="509"/>
                    <a:pt x="194" y="1547"/>
                  </a:cubicBezTo>
                  <a:cubicBezTo>
                    <a:pt x="1" y="1740"/>
                    <a:pt x="192" y="2018"/>
                    <a:pt x="404" y="2018"/>
                  </a:cubicBezTo>
                  <a:cubicBezTo>
                    <a:pt x="465" y="2018"/>
                    <a:pt x="529" y="1995"/>
                    <a:pt x="585" y="1938"/>
                  </a:cubicBezTo>
                  <a:cubicBezTo>
                    <a:pt x="1473" y="999"/>
                    <a:pt x="2657" y="535"/>
                    <a:pt x="3836" y="535"/>
                  </a:cubicBezTo>
                  <a:cubicBezTo>
                    <a:pt x="5114" y="535"/>
                    <a:pt x="6386" y="1079"/>
                    <a:pt x="7274" y="2152"/>
                  </a:cubicBezTo>
                  <a:cubicBezTo>
                    <a:pt x="7310" y="2223"/>
                    <a:pt x="7381" y="2259"/>
                    <a:pt x="7488" y="2259"/>
                  </a:cubicBezTo>
                  <a:cubicBezTo>
                    <a:pt x="7559" y="2259"/>
                    <a:pt x="7594" y="2223"/>
                    <a:pt x="7666" y="2187"/>
                  </a:cubicBezTo>
                  <a:cubicBezTo>
                    <a:pt x="7772" y="2081"/>
                    <a:pt x="7772" y="1903"/>
                    <a:pt x="7701" y="1796"/>
                  </a:cubicBezTo>
                  <a:lnTo>
                    <a:pt x="7666" y="1796"/>
                  </a:lnTo>
                  <a:cubicBezTo>
                    <a:pt x="6663" y="607"/>
                    <a:pt x="5243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425;p62">
            <a:extLst>
              <a:ext uri="{FF2B5EF4-FFF2-40B4-BE49-F238E27FC236}">
                <a16:creationId xmlns:a16="http://schemas.microsoft.com/office/drawing/2014/main" id="{F008247E-BCD0-4D87-1FB5-2C2551C9B40D}"/>
              </a:ext>
            </a:extLst>
          </p:cNvPr>
          <p:cNvGrpSpPr/>
          <p:nvPr/>
        </p:nvGrpSpPr>
        <p:grpSpPr>
          <a:xfrm>
            <a:off x="753216" y="3288261"/>
            <a:ext cx="506706" cy="530370"/>
            <a:chOff x="3992913" y="4169025"/>
            <a:chExt cx="428775" cy="439450"/>
          </a:xfrm>
        </p:grpSpPr>
        <p:sp>
          <p:nvSpPr>
            <p:cNvPr id="26" name="Google Shape;1426;p62">
              <a:extLst>
                <a:ext uri="{FF2B5EF4-FFF2-40B4-BE49-F238E27FC236}">
                  <a16:creationId xmlns:a16="http://schemas.microsoft.com/office/drawing/2014/main" id="{E7605652-F98E-38C0-19BB-E119F19C855A}"/>
                </a:ext>
              </a:extLst>
            </p:cNvPr>
            <p:cNvSpPr/>
            <p:nvPr/>
          </p:nvSpPr>
          <p:spPr>
            <a:xfrm>
              <a:off x="4026513" y="4169025"/>
              <a:ext cx="395175" cy="380800"/>
            </a:xfrm>
            <a:custGeom>
              <a:avLst/>
              <a:gdLst/>
              <a:ahLst/>
              <a:cxnLst/>
              <a:rect l="l" t="t" r="r" b="b"/>
              <a:pathLst>
                <a:path w="15807" h="15232" extrusionOk="0">
                  <a:moveTo>
                    <a:pt x="7000" y="551"/>
                  </a:moveTo>
                  <a:cubicBezTo>
                    <a:pt x="7408" y="551"/>
                    <a:pt x="7801" y="870"/>
                    <a:pt x="7801" y="1352"/>
                  </a:cubicBezTo>
                  <a:cubicBezTo>
                    <a:pt x="7801" y="1779"/>
                    <a:pt x="7445" y="2135"/>
                    <a:pt x="7018" y="2135"/>
                  </a:cubicBezTo>
                  <a:cubicBezTo>
                    <a:pt x="6306" y="2135"/>
                    <a:pt x="5950" y="1281"/>
                    <a:pt x="6449" y="783"/>
                  </a:cubicBezTo>
                  <a:cubicBezTo>
                    <a:pt x="6609" y="623"/>
                    <a:pt x="6806" y="551"/>
                    <a:pt x="7000" y="551"/>
                  </a:cubicBezTo>
                  <a:close/>
                  <a:moveTo>
                    <a:pt x="12213" y="2776"/>
                  </a:moveTo>
                  <a:cubicBezTo>
                    <a:pt x="12782" y="2776"/>
                    <a:pt x="13138" y="3345"/>
                    <a:pt x="12924" y="3843"/>
                  </a:cubicBezTo>
                  <a:cubicBezTo>
                    <a:pt x="12796" y="4163"/>
                    <a:pt x="12502" y="4343"/>
                    <a:pt x="12202" y="4343"/>
                  </a:cubicBezTo>
                  <a:cubicBezTo>
                    <a:pt x="12002" y="4343"/>
                    <a:pt x="11800" y="4263"/>
                    <a:pt x="11643" y="4092"/>
                  </a:cubicBezTo>
                  <a:cubicBezTo>
                    <a:pt x="11181" y="3594"/>
                    <a:pt x="11501" y="2776"/>
                    <a:pt x="12213" y="2776"/>
                  </a:cubicBezTo>
                  <a:close/>
                  <a:moveTo>
                    <a:pt x="1895" y="2805"/>
                  </a:moveTo>
                  <a:cubicBezTo>
                    <a:pt x="2072" y="2805"/>
                    <a:pt x="2257" y="2870"/>
                    <a:pt x="2428" y="3025"/>
                  </a:cubicBezTo>
                  <a:cubicBezTo>
                    <a:pt x="2713" y="3309"/>
                    <a:pt x="2713" y="3808"/>
                    <a:pt x="2428" y="4128"/>
                  </a:cubicBezTo>
                  <a:cubicBezTo>
                    <a:pt x="2268" y="4288"/>
                    <a:pt x="2063" y="4368"/>
                    <a:pt x="1859" y="4368"/>
                  </a:cubicBezTo>
                  <a:cubicBezTo>
                    <a:pt x="1654" y="4368"/>
                    <a:pt x="1449" y="4288"/>
                    <a:pt x="1289" y="4128"/>
                  </a:cubicBezTo>
                  <a:cubicBezTo>
                    <a:pt x="795" y="3551"/>
                    <a:pt x="1297" y="2805"/>
                    <a:pt x="1895" y="2805"/>
                  </a:cubicBezTo>
                  <a:close/>
                  <a:moveTo>
                    <a:pt x="14010" y="7952"/>
                  </a:moveTo>
                  <a:cubicBezTo>
                    <a:pt x="14203" y="7952"/>
                    <a:pt x="14401" y="8024"/>
                    <a:pt x="14561" y="8184"/>
                  </a:cubicBezTo>
                  <a:cubicBezTo>
                    <a:pt x="14881" y="8504"/>
                    <a:pt x="14881" y="9002"/>
                    <a:pt x="14561" y="9323"/>
                  </a:cubicBezTo>
                  <a:cubicBezTo>
                    <a:pt x="14401" y="9483"/>
                    <a:pt x="14203" y="9555"/>
                    <a:pt x="14010" y="9555"/>
                  </a:cubicBezTo>
                  <a:cubicBezTo>
                    <a:pt x="13602" y="9555"/>
                    <a:pt x="13209" y="9236"/>
                    <a:pt x="13209" y="8753"/>
                  </a:cubicBezTo>
                  <a:cubicBezTo>
                    <a:pt x="13209" y="8271"/>
                    <a:pt x="13602" y="7952"/>
                    <a:pt x="14010" y="7952"/>
                  </a:cubicBezTo>
                  <a:close/>
                  <a:moveTo>
                    <a:pt x="12210" y="13110"/>
                  </a:moveTo>
                  <a:cubicBezTo>
                    <a:pt x="12606" y="13110"/>
                    <a:pt x="12995" y="13420"/>
                    <a:pt x="12995" y="13877"/>
                  </a:cubicBezTo>
                  <a:cubicBezTo>
                    <a:pt x="12995" y="14359"/>
                    <a:pt x="12603" y="14678"/>
                    <a:pt x="12206" y="14678"/>
                  </a:cubicBezTo>
                  <a:cubicBezTo>
                    <a:pt x="12017" y="14678"/>
                    <a:pt x="11828" y="14607"/>
                    <a:pt x="11679" y="14446"/>
                  </a:cubicBezTo>
                  <a:cubicBezTo>
                    <a:pt x="11359" y="14126"/>
                    <a:pt x="11359" y="13663"/>
                    <a:pt x="11679" y="13343"/>
                  </a:cubicBezTo>
                  <a:cubicBezTo>
                    <a:pt x="11829" y="13182"/>
                    <a:pt x="12020" y="13110"/>
                    <a:pt x="12210" y="13110"/>
                  </a:cubicBezTo>
                  <a:close/>
                  <a:moveTo>
                    <a:pt x="6982" y="0"/>
                  </a:moveTo>
                  <a:cubicBezTo>
                    <a:pt x="5381" y="0"/>
                    <a:pt x="5132" y="2313"/>
                    <a:pt x="6733" y="2633"/>
                  </a:cubicBezTo>
                  <a:lnTo>
                    <a:pt x="6733" y="4341"/>
                  </a:lnTo>
                  <a:cubicBezTo>
                    <a:pt x="5737" y="4377"/>
                    <a:pt x="4812" y="4768"/>
                    <a:pt x="4065" y="5409"/>
                  </a:cubicBezTo>
                  <a:lnTo>
                    <a:pt x="2997" y="4306"/>
                  </a:lnTo>
                  <a:cubicBezTo>
                    <a:pt x="3636" y="3295"/>
                    <a:pt x="2782" y="2224"/>
                    <a:pt x="1835" y="2224"/>
                  </a:cubicBezTo>
                  <a:cubicBezTo>
                    <a:pt x="1516" y="2224"/>
                    <a:pt x="1185" y="2346"/>
                    <a:pt x="898" y="2633"/>
                  </a:cubicBezTo>
                  <a:cubicBezTo>
                    <a:pt x="0" y="3560"/>
                    <a:pt x="799" y="4935"/>
                    <a:pt x="1857" y="4935"/>
                  </a:cubicBezTo>
                  <a:cubicBezTo>
                    <a:pt x="2099" y="4935"/>
                    <a:pt x="2354" y="4863"/>
                    <a:pt x="2606" y="4697"/>
                  </a:cubicBezTo>
                  <a:lnTo>
                    <a:pt x="3673" y="5765"/>
                  </a:lnTo>
                  <a:cubicBezTo>
                    <a:pt x="3531" y="5942"/>
                    <a:pt x="3389" y="6085"/>
                    <a:pt x="3282" y="6263"/>
                  </a:cubicBezTo>
                  <a:cubicBezTo>
                    <a:pt x="3177" y="6473"/>
                    <a:pt x="3343" y="6663"/>
                    <a:pt x="3537" y="6663"/>
                  </a:cubicBezTo>
                  <a:cubicBezTo>
                    <a:pt x="3606" y="6663"/>
                    <a:pt x="3679" y="6639"/>
                    <a:pt x="3744" y="6583"/>
                  </a:cubicBezTo>
                  <a:cubicBezTo>
                    <a:pt x="4507" y="5439"/>
                    <a:pt x="5745" y="4839"/>
                    <a:pt x="6992" y="4839"/>
                  </a:cubicBezTo>
                  <a:cubicBezTo>
                    <a:pt x="7956" y="4839"/>
                    <a:pt x="8926" y="5198"/>
                    <a:pt x="9686" y="5942"/>
                  </a:cubicBezTo>
                  <a:cubicBezTo>
                    <a:pt x="11465" y="7615"/>
                    <a:pt x="11288" y="10461"/>
                    <a:pt x="9331" y="11920"/>
                  </a:cubicBezTo>
                  <a:cubicBezTo>
                    <a:pt x="9075" y="12090"/>
                    <a:pt x="9250" y="12419"/>
                    <a:pt x="9475" y="12419"/>
                  </a:cubicBezTo>
                  <a:cubicBezTo>
                    <a:pt x="9532" y="12419"/>
                    <a:pt x="9593" y="12397"/>
                    <a:pt x="9651" y="12347"/>
                  </a:cubicBezTo>
                  <a:cubicBezTo>
                    <a:pt x="9758" y="12276"/>
                    <a:pt x="9900" y="12169"/>
                    <a:pt x="10007" y="12062"/>
                  </a:cubicBezTo>
                  <a:lnTo>
                    <a:pt x="11074" y="13165"/>
                  </a:lnTo>
                  <a:cubicBezTo>
                    <a:pt x="10434" y="14179"/>
                    <a:pt x="11293" y="15232"/>
                    <a:pt x="12228" y="15232"/>
                  </a:cubicBezTo>
                  <a:cubicBezTo>
                    <a:pt x="12540" y="15232"/>
                    <a:pt x="12861" y="15114"/>
                    <a:pt x="13138" y="14838"/>
                  </a:cubicBezTo>
                  <a:cubicBezTo>
                    <a:pt x="14064" y="13911"/>
                    <a:pt x="13271" y="12536"/>
                    <a:pt x="12214" y="12536"/>
                  </a:cubicBezTo>
                  <a:cubicBezTo>
                    <a:pt x="11972" y="12536"/>
                    <a:pt x="11717" y="12608"/>
                    <a:pt x="11465" y="12774"/>
                  </a:cubicBezTo>
                  <a:lnTo>
                    <a:pt x="10398" y="11671"/>
                  </a:lnTo>
                  <a:cubicBezTo>
                    <a:pt x="11038" y="10924"/>
                    <a:pt x="11394" y="9963"/>
                    <a:pt x="11465" y="9002"/>
                  </a:cubicBezTo>
                  <a:lnTo>
                    <a:pt x="12711" y="9002"/>
                  </a:lnTo>
                  <a:cubicBezTo>
                    <a:pt x="12746" y="9251"/>
                    <a:pt x="12889" y="9465"/>
                    <a:pt x="13067" y="9643"/>
                  </a:cubicBezTo>
                  <a:cubicBezTo>
                    <a:pt x="13316" y="9892"/>
                    <a:pt x="13671" y="10070"/>
                    <a:pt x="14027" y="10070"/>
                  </a:cubicBezTo>
                  <a:cubicBezTo>
                    <a:pt x="15806" y="10070"/>
                    <a:pt x="15806" y="7401"/>
                    <a:pt x="14027" y="7401"/>
                  </a:cubicBezTo>
                  <a:cubicBezTo>
                    <a:pt x="14004" y="7400"/>
                    <a:pt x="13981" y="7399"/>
                    <a:pt x="13958" y="7399"/>
                  </a:cubicBezTo>
                  <a:cubicBezTo>
                    <a:pt x="13346" y="7399"/>
                    <a:pt x="12814" y="7851"/>
                    <a:pt x="12711" y="8469"/>
                  </a:cubicBezTo>
                  <a:lnTo>
                    <a:pt x="11465" y="8469"/>
                  </a:lnTo>
                  <a:cubicBezTo>
                    <a:pt x="11394" y="7472"/>
                    <a:pt x="10967" y="6547"/>
                    <a:pt x="10327" y="5800"/>
                  </a:cubicBezTo>
                  <a:lnTo>
                    <a:pt x="11465" y="4662"/>
                  </a:lnTo>
                  <a:cubicBezTo>
                    <a:pt x="11679" y="4804"/>
                    <a:pt x="11928" y="4875"/>
                    <a:pt x="12213" y="4875"/>
                  </a:cubicBezTo>
                  <a:cubicBezTo>
                    <a:pt x="13565" y="4875"/>
                    <a:pt x="14027" y="3025"/>
                    <a:pt x="12818" y="2384"/>
                  </a:cubicBezTo>
                  <a:cubicBezTo>
                    <a:pt x="12601" y="2263"/>
                    <a:pt x="12381" y="2209"/>
                    <a:pt x="12172" y="2209"/>
                  </a:cubicBezTo>
                  <a:cubicBezTo>
                    <a:pt x="11214" y="2209"/>
                    <a:pt x="10461" y="3336"/>
                    <a:pt x="11074" y="4270"/>
                  </a:cubicBezTo>
                  <a:lnTo>
                    <a:pt x="9935" y="5444"/>
                  </a:lnTo>
                  <a:cubicBezTo>
                    <a:pt x="9188" y="4768"/>
                    <a:pt x="8263" y="4412"/>
                    <a:pt x="7267" y="4341"/>
                  </a:cubicBezTo>
                  <a:lnTo>
                    <a:pt x="7267" y="2633"/>
                  </a:lnTo>
                  <a:cubicBezTo>
                    <a:pt x="8832" y="2313"/>
                    <a:pt x="8583" y="0"/>
                    <a:pt x="6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7;p62">
              <a:extLst>
                <a:ext uri="{FF2B5EF4-FFF2-40B4-BE49-F238E27FC236}">
                  <a16:creationId xmlns:a16="http://schemas.microsoft.com/office/drawing/2014/main" id="{781B7F50-4C1A-B62C-60E2-2BEEFC155F47}"/>
                </a:ext>
              </a:extLst>
            </p:cNvPr>
            <p:cNvSpPr/>
            <p:nvPr/>
          </p:nvSpPr>
          <p:spPr>
            <a:xfrm>
              <a:off x="4125438" y="4313425"/>
              <a:ext cx="163700" cy="153700"/>
            </a:xfrm>
            <a:custGeom>
              <a:avLst/>
              <a:gdLst/>
              <a:ahLst/>
              <a:cxnLst/>
              <a:rect l="l" t="t" r="r" b="b"/>
              <a:pathLst>
                <a:path w="6548" h="6148" extrusionOk="0">
                  <a:moveTo>
                    <a:pt x="2029" y="771"/>
                  </a:moveTo>
                  <a:cubicBezTo>
                    <a:pt x="1887" y="914"/>
                    <a:pt x="1780" y="1092"/>
                    <a:pt x="1709" y="1234"/>
                  </a:cubicBezTo>
                  <a:lnTo>
                    <a:pt x="1460" y="1092"/>
                  </a:lnTo>
                  <a:cubicBezTo>
                    <a:pt x="1638" y="949"/>
                    <a:pt x="1816" y="842"/>
                    <a:pt x="2029" y="771"/>
                  </a:cubicBezTo>
                  <a:close/>
                  <a:moveTo>
                    <a:pt x="4057" y="771"/>
                  </a:moveTo>
                  <a:cubicBezTo>
                    <a:pt x="4271" y="842"/>
                    <a:pt x="4448" y="949"/>
                    <a:pt x="4591" y="1092"/>
                  </a:cubicBezTo>
                  <a:cubicBezTo>
                    <a:pt x="4520" y="1163"/>
                    <a:pt x="4448" y="1198"/>
                    <a:pt x="4377" y="1234"/>
                  </a:cubicBezTo>
                  <a:cubicBezTo>
                    <a:pt x="4271" y="1092"/>
                    <a:pt x="4164" y="914"/>
                    <a:pt x="4057" y="771"/>
                  </a:cubicBezTo>
                  <a:close/>
                  <a:moveTo>
                    <a:pt x="2776" y="771"/>
                  </a:moveTo>
                  <a:lnTo>
                    <a:pt x="2776" y="1590"/>
                  </a:lnTo>
                  <a:cubicBezTo>
                    <a:pt x="2563" y="1554"/>
                    <a:pt x="2385" y="1518"/>
                    <a:pt x="2207" y="1483"/>
                  </a:cubicBezTo>
                  <a:cubicBezTo>
                    <a:pt x="2349" y="1198"/>
                    <a:pt x="2527" y="949"/>
                    <a:pt x="2776" y="771"/>
                  </a:cubicBezTo>
                  <a:close/>
                  <a:moveTo>
                    <a:pt x="3310" y="771"/>
                  </a:moveTo>
                  <a:cubicBezTo>
                    <a:pt x="3523" y="985"/>
                    <a:pt x="3737" y="1198"/>
                    <a:pt x="3879" y="1483"/>
                  </a:cubicBezTo>
                  <a:cubicBezTo>
                    <a:pt x="3701" y="1518"/>
                    <a:pt x="3488" y="1554"/>
                    <a:pt x="3310" y="1590"/>
                  </a:cubicBezTo>
                  <a:lnTo>
                    <a:pt x="3310" y="771"/>
                  </a:lnTo>
                  <a:close/>
                  <a:moveTo>
                    <a:pt x="1068" y="1483"/>
                  </a:moveTo>
                  <a:cubicBezTo>
                    <a:pt x="1211" y="1590"/>
                    <a:pt x="1353" y="1661"/>
                    <a:pt x="1460" y="1732"/>
                  </a:cubicBezTo>
                  <a:cubicBezTo>
                    <a:pt x="1353" y="2052"/>
                    <a:pt x="1282" y="2372"/>
                    <a:pt x="1282" y="2693"/>
                  </a:cubicBezTo>
                  <a:lnTo>
                    <a:pt x="570" y="2693"/>
                  </a:lnTo>
                  <a:cubicBezTo>
                    <a:pt x="641" y="2266"/>
                    <a:pt x="819" y="1839"/>
                    <a:pt x="1068" y="1483"/>
                  </a:cubicBezTo>
                  <a:close/>
                  <a:moveTo>
                    <a:pt x="1993" y="1981"/>
                  </a:moveTo>
                  <a:cubicBezTo>
                    <a:pt x="2242" y="2052"/>
                    <a:pt x="2492" y="2123"/>
                    <a:pt x="2776" y="2123"/>
                  </a:cubicBezTo>
                  <a:lnTo>
                    <a:pt x="2776" y="2693"/>
                  </a:lnTo>
                  <a:lnTo>
                    <a:pt x="1816" y="2693"/>
                  </a:lnTo>
                  <a:cubicBezTo>
                    <a:pt x="1851" y="2444"/>
                    <a:pt x="1887" y="2195"/>
                    <a:pt x="1993" y="1981"/>
                  </a:cubicBezTo>
                  <a:close/>
                  <a:moveTo>
                    <a:pt x="4093" y="1981"/>
                  </a:moveTo>
                  <a:cubicBezTo>
                    <a:pt x="4164" y="2195"/>
                    <a:pt x="4235" y="2444"/>
                    <a:pt x="4235" y="2693"/>
                  </a:cubicBezTo>
                  <a:lnTo>
                    <a:pt x="3310" y="2693"/>
                  </a:lnTo>
                  <a:lnTo>
                    <a:pt x="3310" y="2123"/>
                  </a:lnTo>
                  <a:cubicBezTo>
                    <a:pt x="3595" y="2123"/>
                    <a:pt x="3844" y="2052"/>
                    <a:pt x="4093" y="1981"/>
                  </a:cubicBezTo>
                  <a:close/>
                  <a:moveTo>
                    <a:pt x="4982" y="1483"/>
                  </a:moveTo>
                  <a:cubicBezTo>
                    <a:pt x="5089" y="1625"/>
                    <a:pt x="5196" y="1768"/>
                    <a:pt x="5267" y="1945"/>
                  </a:cubicBezTo>
                  <a:cubicBezTo>
                    <a:pt x="5374" y="2159"/>
                    <a:pt x="5445" y="2408"/>
                    <a:pt x="5480" y="2693"/>
                  </a:cubicBezTo>
                  <a:lnTo>
                    <a:pt x="4804" y="2693"/>
                  </a:lnTo>
                  <a:cubicBezTo>
                    <a:pt x="4769" y="2372"/>
                    <a:pt x="4698" y="2052"/>
                    <a:pt x="4591" y="1732"/>
                  </a:cubicBezTo>
                  <a:cubicBezTo>
                    <a:pt x="4733" y="1661"/>
                    <a:pt x="4875" y="1590"/>
                    <a:pt x="4982" y="1483"/>
                  </a:cubicBezTo>
                  <a:close/>
                  <a:moveTo>
                    <a:pt x="2776" y="3226"/>
                  </a:moveTo>
                  <a:lnTo>
                    <a:pt x="2776" y="3867"/>
                  </a:lnTo>
                  <a:cubicBezTo>
                    <a:pt x="2492" y="3902"/>
                    <a:pt x="2242" y="3974"/>
                    <a:pt x="1993" y="4045"/>
                  </a:cubicBezTo>
                  <a:cubicBezTo>
                    <a:pt x="1887" y="3796"/>
                    <a:pt x="1851" y="3511"/>
                    <a:pt x="1816" y="3226"/>
                  </a:cubicBezTo>
                  <a:close/>
                  <a:moveTo>
                    <a:pt x="4271" y="3226"/>
                  </a:moveTo>
                  <a:cubicBezTo>
                    <a:pt x="4235" y="3511"/>
                    <a:pt x="4164" y="3796"/>
                    <a:pt x="4093" y="4045"/>
                  </a:cubicBezTo>
                  <a:cubicBezTo>
                    <a:pt x="3844" y="3974"/>
                    <a:pt x="3595" y="3902"/>
                    <a:pt x="3310" y="3867"/>
                  </a:cubicBezTo>
                  <a:lnTo>
                    <a:pt x="3310" y="3226"/>
                  </a:lnTo>
                  <a:close/>
                  <a:moveTo>
                    <a:pt x="5480" y="3226"/>
                  </a:moveTo>
                  <a:cubicBezTo>
                    <a:pt x="5445" y="3689"/>
                    <a:pt x="5267" y="4116"/>
                    <a:pt x="4982" y="4507"/>
                  </a:cubicBezTo>
                  <a:cubicBezTo>
                    <a:pt x="4875" y="4436"/>
                    <a:pt x="4733" y="4329"/>
                    <a:pt x="4591" y="4258"/>
                  </a:cubicBezTo>
                  <a:cubicBezTo>
                    <a:pt x="4733" y="3938"/>
                    <a:pt x="4804" y="3582"/>
                    <a:pt x="4804" y="3226"/>
                  </a:cubicBezTo>
                  <a:close/>
                  <a:moveTo>
                    <a:pt x="1709" y="4792"/>
                  </a:moveTo>
                  <a:cubicBezTo>
                    <a:pt x="1780" y="4934"/>
                    <a:pt x="1887" y="5112"/>
                    <a:pt x="2029" y="5254"/>
                  </a:cubicBezTo>
                  <a:cubicBezTo>
                    <a:pt x="1816" y="5183"/>
                    <a:pt x="1638" y="5077"/>
                    <a:pt x="1460" y="4934"/>
                  </a:cubicBezTo>
                  <a:cubicBezTo>
                    <a:pt x="1531" y="4863"/>
                    <a:pt x="1638" y="4827"/>
                    <a:pt x="1709" y="4792"/>
                  </a:cubicBezTo>
                  <a:close/>
                  <a:moveTo>
                    <a:pt x="2776" y="4436"/>
                  </a:moveTo>
                  <a:lnTo>
                    <a:pt x="2776" y="5254"/>
                  </a:lnTo>
                  <a:cubicBezTo>
                    <a:pt x="2527" y="5041"/>
                    <a:pt x="2349" y="4827"/>
                    <a:pt x="2207" y="4543"/>
                  </a:cubicBezTo>
                  <a:cubicBezTo>
                    <a:pt x="2385" y="4507"/>
                    <a:pt x="2563" y="4472"/>
                    <a:pt x="2776" y="4436"/>
                  </a:cubicBezTo>
                  <a:close/>
                  <a:moveTo>
                    <a:pt x="3310" y="4436"/>
                  </a:moveTo>
                  <a:cubicBezTo>
                    <a:pt x="3488" y="4472"/>
                    <a:pt x="3701" y="4507"/>
                    <a:pt x="3879" y="4543"/>
                  </a:cubicBezTo>
                  <a:cubicBezTo>
                    <a:pt x="3737" y="4827"/>
                    <a:pt x="3523" y="5041"/>
                    <a:pt x="3310" y="5254"/>
                  </a:cubicBezTo>
                  <a:lnTo>
                    <a:pt x="3310" y="4436"/>
                  </a:lnTo>
                  <a:close/>
                  <a:moveTo>
                    <a:pt x="4377" y="4756"/>
                  </a:moveTo>
                  <a:cubicBezTo>
                    <a:pt x="4448" y="4827"/>
                    <a:pt x="4520" y="4863"/>
                    <a:pt x="4591" y="4899"/>
                  </a:cubicBezTo>
                  <a:cubicBezTo>
                    <a:pt x="4448" y="5041"/>
                    <a:pt x="4306" y="5112"/>
                    <a:pt x="4164" y="5183"/>
                  </a:cubicBezTo>
                  <a:lnTo>
                    <a:pt x="4164" y="5219"/>
                  </a:lnTo>
                  <a:lnTo>
                    <a:pt x="4057" y="5254"/>
                  </a:lnTo>
                  <a:cubicBezTo>
                    <a:pt x="4164" y="5112"/>
                    <a:pt x="4271" y="4934"/>
                    <a:pt x="4377" y="4756"/>
                  </a:cubicBezTo>
                  <a:close/>
                  <a:moveTo>
                    <a:pt x="3034" y="0"/>
                  </a:moveTo>
                  <a:cubicBezTo>
                    <a:pt x="1827" y="0"/>
                    <a:pt x="630" y="698"/>
                    <a:pt x="179" y="2052"/>
                  </a:cubicBezTo>
                  <a:cubicBezTo>
                    <a:pt x="72" y="2372"/>
                    <a:pt x="1" y="2693"/>
                    <a:pt x="1" y="3013"/>
                  </a:cubicBezTo>
                  <a:cubicBezTo>
                    <a:pt x="1" y="3155"/>
                    <a:pt x="36" y="3333"/>
                    <a:pt x="36" y="3475"/>
                  </a:cubicBezTo>
                  <a:cubicBezTo>
                    <a:pt x="72" y="3618"/>
                    <a:pt x="214" y="3724"/>
                    <a:pt x="357" y="3724"/>
                  </a:cubicBezTo>
                  <a:cubicBezTo>
                    <a:pt x="499" y="3689"/>
                    <a:pt x="606" y="3547"/>
                    <a:pt x="606" y="3404"/>
                  </a:cubicBezTo>
                  <a:lnTo>
                    <a:pt x="606" y="3226"/>
                  </a:lnTo>
                  <a:lnTo>
                    <a:pt x="1246" y="3226"/>
                  </a:lnTo>
                  <a:cubicBezTo>
                    <a:pt x="1282" y="3582"/>
                    <a:pt x="1353" y="3938"/>
                    <a:pt x="1460" y="4258"/>
                  </a:cubicBezTo>
                  <a:cubicBezTo>
                    <a:pt x="1317" y="4329"/>
                    <a:pt x="1175" y="4436"/>
                    <a:pt x="1068" y="4507"/>
                  </a:cubicBezTo>
                  <a:cubicBezTo>
                    <a:pt x="997" y="4436"/>
                    <a:pt x="926" y="4365"/>
                    <a:pt x="890" y="4258"/>
                  </a:cubicBezTo>
                  <a:cubicBezTo>
                    <a:pt x="835" y="4147"/>
                    <a:pt x="745" y="4102"/>
                    <a:pt x="655" y="4102"/>
                  </a:cubicBezTo>
                  <a:cubicBezTo>
                    <a:pt x="456" y="4102"/>
                    <a:pt x="256" y="4322"/>
                    <a:pt x="428" y="4543"/>
                  </a:cubicBezTo>
                  <a:cubicBezTo>
                    <a:pt x="968" y="5574"/>
                    <a:pt x="1998" y="6147"/>
                    <a:pt x="3076" y="6147"/>
                  </a:cubicBezTo>
                  <a:cubicBezTo>
                    <a:pt x="3561" y="6147"/>
                    <a:pt x="4056" y="6031"/>
                    <a:pt x="4520" y="5788"/>
                  </a:cubicBezTo>
                  <a:cubicBezTo>
                    <a:pt x="5978" y="5005"/>
                    <a:pt x="6548" y="3155"/>
                    <a:pt x="5765" y="1696"/>
                  </a:cubicBezTo>
                  <a:cubicBezTo>
                    <a:pt x="5195" y="556"/>
                    <a:pt x="411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8;p62">
              <a:extLst>
                <a:ext uri="{FF2B5EF4-FFF2-40B4-BE49-F238E27FC236}">
                  <a16:creationId xmlns:a16="http://schemas.microsoft.com/office/drawing/2014/main" id="{70C5C088-F83A-6495-06EF-C31CEBAAE2BA}"/>
                </a:ext>
              </a:extLst>
            </p:cNvPr>
            <p:cNvSpPr/>
            <p:nvPr/>
          </p:nvSpPr>
          <p:spPr>
            <a:xfrm>
              <a:off x="3992913" y="4345800"/>
              <a:ext cx="257100" cy="262675"/>
            </a:xfrm>
            <a:custGeom>
              <a:avLst/>
              <a:gdLst/>
              <a:ahLst/>
              <a:cxnLst/>
              <a:rect l="l" t="t" r="r" b="b"/>
              <a:pathLst>
                <a:path w="10284" h="10507" extrusionOk="0">
                  <a:moveTo>
                    <a:pt x="1299" y="881"/>
                  </a:moveTo>
                  <a:cubicBezTo>
                    <a:pt x="1707" y="881"/>
                    <a:pt x="2100" y="1200"/>
                    <a:pt x="2100" y="1682"/>
                  </a:cubicBezTo>
                  <a:cubicBezTo>
                    <a:pt x="2100" y="2109"/>
                    <a:pt x="1744" y="2465"/>
                    <a:pt x="1317" y="2465"/>
                  </a:cubicBezTo>
                  <a:cubicBezTo>
                    <a:pt x="605" y="2465"/>
                    <a:pt x="249" y="1611"/>
                    <a:pt x="748" y="1113"/>
                  </a:cubicBezTo>
                  <a:cubicBezTo>
                    <a:pt x="908" y="953"/>
                    <a:pt x="1105" y="881"/>
                    <a:pt x="1299" y="881"/>
                  </a:cubicBezTo>
                  <a:close/>
                  <a:moveTo>
                    <a:pt x="3225" y="6047"/>
                  </a:moveTo>
                  <a:cubicBezTo>
                    <a:pt x="3421" y="6047"/>
                    <a:pt x="3618" y="6119"/>
                    <a:pt x="3772" y="6272"/>
                  </a:cubicBezTo>
                  <a:cubicBezTo>
                    <a:pt x="3914" y="6450"/>
                    <a:pt x="4021" y="6628"/>
                    <a:pt x="4021" y="6841"/>
                  </a:cubicBezTo>
                  <a:cubicBezTo>
                    <a:pt x="4021" y="7268"/>
                    <a:pt x="3665" y="7624"/>
                    <a:pt x="3238" y="7624"/>
                  </a:cubicBezTo>
                  <a:cubicBezTo>
                    <a:pt x="2669" y="7624"/>
                    <a:pt x="2278" y="7055"/>
                    <a:pt x="2491" y="6521"/>
                  </a:cubicBezTo>
                  <a:cubicBezTo>
                    <a:pt x="2621" y="6219"/>
                    <a:pt x="2921" y="6047"/>
                    <a:pt x="3225" y="6047"/>
                  </a:cubicBezTo>
                  <a:close/>
                  <a:moveTo>
                    <a:pt x="8362" y="8371"/>
                  </a:moveTo>
                  <a:cubicBezTo>
                    <a:pt x="8789" y="8371"/>
                    <a:pt x="9145" y="8727"/>
                    <a:pt x="9145" y="9154"/>
                  </a:cubicBezTo>
                  <a:cubicBezTo>
                    <a:pt x="9145" y="9637"/>
                    <a:pt x="8752" y="9956"/>
                    <a:pt x="8344" y="9956"/>
                  </a:cubicBezTo>
                  <a:cubicBezTo>
                    <a:pt x="8150" y="9956"/>
                    <a:pt x="7953" y="9884"/>
                    <a:pt x="7793" y="9724"/>
                  </a:cubicBezTo>
                  <a:cubicBezTo>
                    <a:pt x="7294" y="9225"/>
                    <a:pt x="7650" y="8371"/>
                    <a:pt x="8362" y="8371"/>
                  </a:cubicBezTo>
                  <a:close/>
                  <a:moveTo>
                    <a:pt x="4444" y="1"/>
                  </a:moveTo>
                  <a:cubicBezTo>
                    <a:pt x="4320" y="1"/>
                    <a:pt x="4193" y="70"/>
                    <a:pt x="4163" y="188"/>
                  </a:cubicBezTo>
                  <a:cubicBezTo>
                    <a:pt x="4021" y="579"/>
                    <a:pt x="3914" y="971"/>
                    <a:pt x="3914" y="1398"/>
                  </a:cubicBezTo>
                  <a:lnTo>
                    <a:pt x="2633" y="1398"/>
                  </a:lnTo>
                  <a:cubicBezTo>
                    <a:pt x="2487" y="680"/>
                    <a:pt x="1922" y="344"/>
                    <a:pt x="1353" y="344"/>
                  </a:cubicBezTo>
                  <a:cubicBezTo>
                    <a:pt x="679" y="344"/>
                    <a:pt x="0" y="815"/>
                    <a:pt x="0" y="1682"/>
                  </a:cubicBezTo>
                  <a:cubicBezTo>
                    <a:pt x="0" y="2527"/>
                    <a:pt x="674" y="2988"/>
                    <a:pt x="1344" y="2988"/>
                  </a:cubicBezTo>
                  <a:cubicBezTo>
                    <a:pt x="1916" y="2988"/>
                    <a:pt x="2486" y="2652"/>
                    <a:pt x="2633" y="1931"/>
                  </a:cubicBezTo>
                  <a:lnTo>
                    <a:pt x="3879" y="1931"/>
                  </a:lnTo>
                  <a:cubicBezTo>
                    <a:pt x="3914" y="2963"/>
                    <a:pt x="4306" y="3924"/>
                    <a:pt x="4982" y="4671"/>
                  </a:cubicBezTo>
                  <a:lnTo>
                    <a:pt x="3950" y="5703"/>
                  </a:lnTo>
                  <a:cubicBezTo>
                    <a:pt x="3723" y="5555"/>
                    <a:pt x="3477" y="5488"/>
                    <a:pt x="3237" y="5488"/>
                  </a:cubicBezTo>
                  <a:cubicBezTo>
                    <a:pt x="2498" y="5488"/>
                    <a:pt x="1814" y="6124"/>
                    <a:pt x="1922" y="6984"/>
                  </a:cubicBezTo>
                  <a:cubicBezTo>
                    <a:pt x="1992" y="7709"/>
                    <a:pt x="2600" y="8173"/>
                    <a:pt x="3231" y="8173"/>
                  </a:cubicBezTo>
                  <a:cubicBezTo>
                    <a:pt x="3560" y="8173"/>
                    <a:pt x="3895" y="8047"/>
                    <a:pt x="4163" y="7767"/>
                  </a:cubicBezTo>
                  <a:cubicBezTo>
                    <a:pt x="4412" y="7518"/>
                    <a:pt x="4555" y="7197"/>
                    <a:pt x="4555" y="6841"/>
                  </a:cubicBezTo>
                  <a:cubicBezTo>
                    <a:pt x="4555" y="6557"/>
                    <a:pt x="4484" y="6308"/>
                    <a:pt x="4341" y="6094"/>
                  </a:cubicBezTo>
                  <a:lnTo>
                    <a:pt x="5373" y="5062"/>
                  </a:lnTo>
                  <a:cubicBezTo>
                    <a:pt x="6120" y="5738"/>
                    <a:pt x="7081" y="6130"/>
                    <a:pt x="8077" y="6165"/>
                  </a:cubicBezTo>
                  <a:lnTo>
                    <a:pt x="8077" y="7873"/>
                  </a:lnTo>
                  <a:cubicBezTo>
                    <a:pt x="6512" y="8194"/>
                    <a:pt x="6761" y="10506"/>
                    <a:pt x="8362" y="10506"/>
                  </a:cubicBezTo>
                  <a:cubicBezTo>
                    <a:pt x="9963" y="10506"/>
                    <a:pt x="10212" y="8194"/>
                    <a:pt x="8646" y="7873"/>
                  </a:cubicBezTo>
                  <a:lnTo>
                    <a:pt x="8646" y="6165"/>
                  </a:lnTo>
                  <a:cubicBezTo>
                    <a:pt x="9109" y="6130"/>
                    <a:pt x="9607" y="6023"/>
                    <a:pt x="10070" y="5845"/>
                  </a:cubicBezTo>
                  <a:cubicBezTo>
                    <a:pt x="10212" y="5774"/>
                    <a:pt x="10283" y="5632"/>
                    <a:pt x="10212" y="5489"/>
                  </a:cubicBezTo>
                  <a:cubicBezTo>
                    <a:pt x="10160" y="5385"/>
                    <a:pt x="10070" y="5319"/>
                    <a:pt x="9969" y="5319"/>
                  </a:cubicBezTo>
                  <a:cubicBezTo>
                    <a:pt x="9932" y="5319"/>
                    <a:pt x="9894" y="5328"/>
                    <a:pt x="9856" y="5347"/>
                  </a:cubicBezTo>
                  <a:cubicBezTo>
                    <a:pt x="9364" y="5541"/>
                    <a:pt x="8868" y="5631"/>
                    <a:pt x="8387" y="5631"/>
                  </a:cubicBezTo>
                  <a:cubicBezTo>
                    <a:pt x="6046" y="5631"/>
                    <a:pt x="4047" y="3514"/>
                    <a:pt x="4519" y="1006"/>
                  </a:cubicBezTo>
                  <a:cubicBezTo>
                    <a:pt x="4555" y="793"/>
                    <a:pt x="4590" y="579"/>
                    <a:pt x="4661" y="366"/>
                  </a:cubicBezTo>
                  <a:cubicBezTo>
                    <a:pt x="4733" y="223"/>
                    <a:pt x="4661" y="81"/>
                    <a:pt x="4519" y="10"/>
                  </a:cubicBezTo>
                  <a:cubicBezTo>
                    <a:pt x="4495" y="4"/>
                    <a:pt x="4469" y="1"/>
                    <a:pt x="4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429;p62">
            <a:extLst>
              <a:ext uri="{FF2B5EF4-FFF2-40B4-BE49-F238E27FC236}">
                <a16:creationId xmlns:a16="http://schemas.microsoft.com/office/drawing/2014/main" id="{5CBD8561-4446-E800-0892-0AF733FB0CE5}"/>
              </a:ext>
            </a:extLst>
          </p:cNvPr>
          <p:cNvGrpSpPr/>
          <p:nvPr/>
        </p:nvGrpSpPr>
        <p:grpSpPr>
          <a:xfrm>
            <a:off x="808204" y="1604382"/>
            <a:ext cx="391425" cy="438600"/>
            <a:chOff x="3287513" y="1386625"/>
            <a:chExt cx="391425" cy="438600"/>
          </a:xfrm>
        </p:grpSpPr>
        <p:sp>
          <p:nvSpPr>
            <p:cNvPr id="31" name="Google Shape;1430;p62">
              <a:extLst>
                <a:ext uri="{FF2B5EF4-FFF2-40B4-BE49-F238E27FC236}">
                  <a16:creationId xmlns:a16="http://schemas.microsoft.com/office/drawing/2014/main" id="{D3A56252-4F9D-8C22-83AF-D11969433AD8}"/>
                </a:ext>
              </a:extLst>
            </p:cNvPr>
            <p:cNvSpPr/>
            <p:nvPr/>
          </p:nvSpPr>
          <p:spPr>
            <a:xfrm>
              <a:off x="3288413" y="1386625"/>
              <a:ext cx="390525" cy="243525"/>
            </a:xfrm>
            <a:custGeom>
              <a:avLst/>
              <a:gdLst/>
              <a:ahLst/>
              <a:cxnLst/>
              <a:rect l="l" t="t" r="r" b="b"/>
              <a:pathLst>
                <a:path w="15621" h="9741" extrusionOk="0">
                  <a:moveTo>
                    <a:pt x="712" y="0"/>
                  </a:moveTo>
                  <a:cubicBezTo>
                    <a:pt x="320" y="0"/>
                    <a:pt x="0" y="320"/>
                    <a:pt x="0" y="712"/>
                  </a:cubicBezTo>
                  <a:lnTo>
                    <a:pt x="0" y="9500"/>
                  </a:lnTo>
                  <a:cubicBezTo>
                    <a:pt x="0" y="9660"/>
                    <a:pt x="125" y="9740"/>
                    <a:pt x="254" y="9740"/>
                  </a:cubicBezTo>
                  <a:cubicBezTo>
                    <a:pt x="383" y="9740"/>
                    <a:pt x="516" y="9660"/>
                    <a:pt x="534" y="9500"/>
                  </a:cubicBezTo>
                  <a:lnTo>
                    <a:pt x="534" y="712"/>
                  </a:lnTo>
                  <a:cubicBezTo>
                    <a:pt x="498" y="605"/>
                    <a:pt x="605" y="534"/>
                    <a:pt x="712" y="534"/>
                  </a:cubicBezTo>
                  <a:lnTo>
                    <a:pt x="14944" y="534"/>
                  </a:lnTo>
                  <a:cubicBezTo>
                    <a:pt x="15015" y="534"/>
                    <a:pt x="15122" y="605"/>
                    <a:pt x="15122" y="712"/>
                  </a:cubicBezTo>
                  <a:lnTo>
                    <a:pt x="15122" y="5800"/>
                  </a:lnTo>
                  <a:cubicBezTo>
                    <a:pt x="15104" y="5978"/>
                    <a:pt x="15229" y="6067"/>
                    <a:pt x="15358" y="6067"/>
                  </a:cubicBezTo>
                  <a:cubicBezTo>
                    <a:pt x="15487" y="6067"/>
                    <a:pt x="15620" y="5978"/>
                    <a:pt x="15620" y="5800"/>
                  </a:cubicBezTo>
                  <a:lnTo>
                    <a:pt x="15620" y="712"/>
                  </a:lnTo>
                  <a:cubicBezTo>
                    <a:pt x="15620" y="320"/>
                    <a:pt x="15300" y="0"/>
                    <a:pt x="14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1;p62">
              <a:extLst>
                <a:ext uri="{FF2B5EF4-FFF2-40B4-BE49-F238E27FC236}">
                  <a16:creationId xmlns:a16="http://schemas.microsoft.com/office/drawing/2014/main" id="{98FBE1F0-AC92-3FAF-C74B-C6D825DD8303}"/>
                </a:ext>
              </a:extLst>
            </p:cNvPr>
            <p:cNvSpPr/>
            <p:nvPr/>
          </p:nvSpPr>
          <p:spPr>
            <a:xfrm>
              <a:off x="3287513" y="1551175"/>
              <a:ext cx="391425" cy="274050"/>
            </a:xfrm>
            <a:custGeom>
              <a:avLst/>
              <a:gdLst/>
              <a:ahLst/>
              <a:cxnLst/>
              <a:rect l="l" t="t" r="r" b="b"/>
              <a:pathLst>
                <a:path w="15657" h="10962" extrusionOk="0">
                  <a:moveTo>
                    <a:pt x="15372" y="0"/>
                  </a:moveTo>
                  <a:cubicBezTo>
                    <a:pt x="15378" y="0"/>
                    <a:pt x="15383" y="1"/>
                    <a:pt x="15389" y="1"/>
                  </a:cubicBezTo>
                  <a:lnTo>
                    <a:pt x="15389" y="1"/>
                  </a:lnTo>
                  <a:cubicBezTo>
                    <a:pt x="15395" y="1"/>
                    <a:pt x="15401" y="0"/>
                    <a:pt x="15407" y="0"/>
                  </a:cubicBezTo>
                  <a:close/>
                  <a:moveTo>
                    <a:pt x="12739" y="1317"/>
                  </a:moveTo>
                  <a:cubicBezTo>
                    <a:pt x="12845" y="1317"/>
                    <a:pt x="12881" y="1388"/>
                    <a:pt x="12881" y="1459"/>
                  </a:cubicBezTo>
                  <a:lnTo>
                    <a:pt x="12881" y="3416"/>
                  </a:lnTo>
                  <a:cubicBezTo>
                    <a:pt x="12881" y="3523"/>
                    <a:pt x="12845" y="3594"/>
                    <a:pt x="12739" y="3594"/>
                  </a:cubicBezTo>
                  <a:lnTo>
                    <a:pt x="12703" y="3594"/>
                  </a:lnTo>
                  <a:lnTo>
                    <a:pt x="12703" y="2776"/>
                  </a:lnTo>
                  <a:cubicBezTo>
                    <a:pt x="12703" y="2235"/>
                    <a:pt x="12244" y="1847"/>
                    <a:pt x="11761" y="1847"/>
                  </a:cubicBezTo>
                  <a:cubicBezTo>
                    <a:pt x="11545" y="1847"/>
                    <a:pt x="11324" y="1924"/>
                    <a:pt x="11138" y="2100"/>
                  </a:cubicBezTo>
                  <a:cubicBezTo>
                    <a:pt x="10960" y="2278"/>
                    <a:pt x="10853" y="2527"/>
                    <a:pt x="10853" y="2776"/>
                  </a:cubicBezTo>
                  <a:lnTo>
                    <a:pt x="10853" y="3594"/>
                  </a:lnTo>
                  <a:lnTo>
                    <a:pt x="10782" y="3594"/>
                  </a:lnTo>
                  <a:cubicBezTo>
                    <a:pt x="10711" y="3594"/>
                    <a:pt x="10639" y="3523"/>
                    <a:pt x="10639" y="3416"/>
                  </a:cubicBezTo>
                  <a:lnTo>
                    <a:pt x="10639" y="1459"/>
                  </a:lnTo>
                  <a:cubicBezTo>
                    <a:pt x="10639" y="1388"/>
                    <a:pt x="10711" y="1317"/>
                    <a:pt x="10782" y="1317"/>
                  </a:cubicBezTo>
                  <a:close/>
                  <a:moveTo>
                    <a:pt x="11795" y="2411"/>
                  </a:moveTo>
                  <a:cubicBezTo>
                    <a:pt x="11986" y="2411"/>
                    <a:pt x="12158" y="2570"/>
                    <a:pt x="12134" y="2811"/>
                  </a:cubicBezTo>
                  <a:lnTo>
                    <a:pt x="12134" y="5622"/>
                  </a:lnTo>
                  <a:cubicBezTo>
                    <a:pt x="12134" y="5800"/>
                    <a:pt x="12276" y="5907"/>
                    <a:pt x="12418" y="5907"/>
                  </a:cubicBezTo>
                  <a:lnTo>
                    <a:pt x="14411" y="5907"/>
                  </a:lnTo>
                  <a:cubicBezTo>
                    <a:pt x="14553" y="5907"/>
                    <a:pt x="14696" y="6049"/>
                    <a:pt x="14696" y="6227"/>
                  </a:cubicBezTo>
                  <a:lnTo>
                    <a:pt x="14696" y="8504"/>
                  </a:lnTo>
                  <a:cubicBezTo>
                    <a:pt x="14696" y="8682"/>
                    <a:pt x="14553" y="8824"/>
                    <a:pt x="14411" y="8824"/>
                  </a:cubicBezTo>
                  <a:lnTo>
                    <a:pt x="11742" y="8824"/>
                  </a:lnTo>
                  <a:cubicBezTo>
                    <a:pt x="11564" y="8824"/>
                    <a:pt x="11422" y="8682"/>
                    <a:pt x="11422" y="8504"/>
                  </a:cubicBezTo>
                  <a:lnTo>
                    <a:pt x="11422" y="7971"/>
                  </a:lnTo>
                  <a:cubicBezTo>
                    <a:pt x="11422" y="7864"/>
                    <a:pt x="11351" y="7721"/>
                    <a:pt x="11244" y="7650"/>
                  </a:cubicBezTo>
                  <a:lnTo>
                    <a:pt x="9892" y="6512"/>
                  </a:lnTo>
                  <a:cubicBezTo>
                    <a:pt x="9785" y="6441"/>
                    <a:pt x="9750" y="6369"/>
                    <a:pt x="9750" y="6263"/>
                  </a:cubicBezTo>
                  <a:cubicBezTo>
                    <a:pt x="9714" y="6049"/>
                    <a:pt x="9892" y="5871"/>
                    <a:pt x="10106" y="5871"/>
                  </a:cubicBezTo>
                  <a:cubicBezTo>
                    <a:pt x="10177" y="5871"/>
                    <a:pt x="10284" y="5907"/>
                    <a:pt x="10319" y="5942"/>
                  </a:cubicBezTo>
                  <a:lnTo>
                    <a:pt x="10675" y="6227"/>
                  </a:lnTo>
                  <a:cubicBezTo>
                    <a:pt x="10753" y="6286"/>
                    <a:pt x="10842" y="6312"/>
                    <a:pt x="10930" y="6312"/>
                  </a:cubicBezTo>
                  <a:cubicBezTo>
                    <a:pt x="11002" y="6312"/>
                    <a:pt x="11074" y="6295"/>
                    <a:pt x="11138" y="6263"/>
                  </a:cubicBezTo>
                  <a:cubicBezTo>
                    <a:pt x="11315" y="6191"/>
                    <a:pt x="11422" y="6014"/>
                    <a:pt x="11387" y="5836"/>
                  </a:cubicBezTo>
                  <a:lnTo>
                    <a:pt x="11387" y="2776"/>
                  </a:lnTo>
                  <a:cubicBezTo>
                    <a:pt x="11387" y="2669"/>
                    <a:pt x="11458" y="2598"/>
                    <a:pt x="11529" y="2527"/>
                  </a:cubicBezTo>
                  <a:cubicBezTo>
                    <a:pt x="11609" y="2446"/>
                    <a:pt x="11704" y="2411"/>
                    <a:pt x="11795" y="2411"/>
                  </a:cubicBezTo>
                  <a:close/>
                  <a:moveTo>
                    <a:pt x="14411" y="9394"/>
                  </a:moveTo>
                  <a:cubicBezTo>
                    <a:pt x="14482" y="9394"/>
                    <a:pt x="14553" y="9465"/>
                    <a:pt x="14553" y="9536"/>
                  </a:cubicBezTo>
                  <a:lnTo>
                    <a:pt x="14553" y="10354"/>
                  </a:lnTo>
                  <a:cubicBezTo>
                    <a:pt x="14553" y="10426"/>
                    <a:pt x="14518" y="10461"/>
                    <a:pt x="14482" y="10461"/>
                  </a:cubicBezTo>
                  <a:lnTo>
                    <a:pt x="11529" y="10461"/>
                  </a:lnTo>
                  <a:cubicBezTo>
                    <a:pt x="11493" y="10461"/>
                    <a:pt x="11458" y="10426"/>
                    <a:pt x="11458" y="10354"/>
                  </a:cubicBezTo>
                  <a:lnTo>
                    <a:pt x="11458" y="9536"/>
                  </a:lnTo>
                  <a:cubicBezTo>
                    <a:pt x="11458" y="9465"/>
                    <a:pt x="11529" y="9394"/>
                    <a:pt x="11600" y="9394"/>
                  </a:cubicBezTo>
                  <a:close/>
                  <a:moveTo>
                    <a:pt x="15389" y="1"/>
                  </a:moveTo>
                  <a:cubicBezTo>
                    <a:pt x="15253" y="9"/>
                    <a:pt x="15124" y="113"/>
                    <a:pt x="15158" y="249"/>
                  </a:cubicBezTo>
                  <a:lnTo>
                    <a:pt x="15158" y="4306"/>
                  </a:lnTo>
                  <a:cubicBezTo>
                    <a:pt x="15158" y="4412"/>
                    <a:pt x="15051" y="4484"/>
                    <a:pt x="14980" y="4484"/>
                  </a:cubicBezTo>
                  <a:lnTo>
                    <a:pt x="12703" y="4484"/>
                  </a:lnTo>
                  <a:lnTo>
                    <a:pt x="12703" y="4092"/>
                  </a:lnTo>
                  <a:lnTo>
                    <a:pt x="12739" y="4092"/>
                  </a:lnTo>
                  <a:cubicBezTo>
                    <a:pt x="13130" y="4092"/>
                    <a:pt x="13415" y="3808"/>
                    <a:pt x="13415" y="3416"/>
                  </a:cubicBezTo>
                  <a:lnTo>
                    <a:pt x="13415" y="1459"/>
                  </a:lnTo>
                  <a:cubicBezTo>
                    <a:pt x="13415" y="1103"/>
                    <a:pt x="13130" y="783"/>
                    <a:pt x="12739" y="783"/>
                  </a:cubicBezTo>
                  <a:lnTo>
                    <a:pt x="10782" y="783"/>
                  </a:lnTo>
                  <a:cubicBezTo>
                    <a:pt x="10426" y="783"/>
                    <a:pt x="10106" y="1103"/>
                    <a:pt x="10106" y="1459"/>
                  </a:cubicBezTo>
                  <a:lnTo>
                    <a:pt x="10106" y="3416"/>
                  </a:lnTo>
                  <a:cubicBezTo>
                    <a:pt x="10106" y="3808"/>
                    <a:pt x="10426" y="4092"/>
                    <a:pt x="10782" y="4092"/>
                  </a:cubicBezTo>
                  <a:lnTo>
                    <a:pt x="10853" y="4092"/>
                  </a:lnTo>
                  <a:lnTo>
                    <a:pt x="10853" y="4484"/>
                  </a:lnTo>
                  <a:lnTo>
                    <a:pt x="712" y="4484"/>
                  </a:lnTo>
                  <a:cubicBezTo>
                    <a:pt x="606" y="4484"/>
                    <a:pt x="534" y="4412"/>
                    <a:pt x="534" y="4306"/>
                  </a:cubicBezTo>
                  <a:lnTo>
                    <a:pt x="534" y="3914"/>
                  </a:lnTo>
                  <a:cubicBezTo>
                    <a:pt x="534" y="3754"/>
                    <a:pt x="410" y="3674"/>
                    <a:pt x="285" y="3674"/>
                  </a:cubicBezTo>
                  <a:cubicBezTo>
                    <a:pt x="161" y="3674"/>
                    <a:pt x="36" y="3754"/>
                    <a:pt x="36" y="3914"/>
                  </a:cubicBezTo>
                  <a:lnTo>
                    <a:pt x="36" y="4306"/>
                  </a:lnTo>
                  <a:cubicBezTo>
                    <a:pt x="1" y="4697"/>
                    <a:pt x="321" y="4982"/>
                    <a:pt x="712" y="4982"/>
                  </a:cubicBezTo>
                  <a:lnTo>
                    <a:pt x="10853" y="4982"/>
                  </a:lnTo>
                  <a:lnTo>
                    <a:pt x="10853" y="5622"/>
                  </a:lnTo>
                  <a:lnTo>
                    <a:pt x="10675" y="5515"/>
                  </a:lnTo>
                  <a:cubicBezTo>
                    <a:pt x="10475" y="5346"/>
                    <a:pt x="10267" y="5274"/>
                    <a:pt x="10070" y="5274"/>
                  </a:cubicBezTo>
                  <a:cubicBezTo>
                    <a:pt x="9320" y="5274"/>
                    <a:pt x="8747" y="6318"/>
                    <a:pt x="9536" y="6939"/>
                  </a:cubicBezTo>
                  <a:lnTo>
                    <a:pt x="10853" y="8006"/>
                  </a:lnTo>
                  <a:cubicBezTo>
                    <a:pt x="10888" y="8362"/>
                    <a:pt x="10782" y="8718"/>
                    <a:pt x="11066" y="9074"/>
                  </a:cubicBezTo>
                  <a:cubicBezTo>
                    <a:pt x="10960" y="9216"/>
                    <a:pt x="10924" y="9358"/>
                    <a:pt x="10924" y="9500"/>
                  </a:cubicBezTo>
                  <a:lnTo>
                    <a:pt x="10924" y="10319"/>
                  </a:lnTo>
                  <a:cubicBezTo>
                    <a:pt x="10924" y="10656"/>
                    <a:pt x="11180" y="10962"/>
                    <a:pt x="11510" y="10962"/>
                  </a:cubicBezTo>
                  <a:cubicBezTo>
                    <a:pt x="11528" y="10962"/>
                    <a:pt x="11546" y="10961"/>
                    <a:pt x="11564" y="10959"/>
                  </a:cubicBezTo>
                  <a:lnTo>
                    <a:pt x="14482" y="10959"/>
                  </a:lnTo>
                  <a:cubicBezTo>
                    <a:pt x="14500" y="10961"/>
                    <a:pt x="14518" y="10962"/>
                    <a:pt x="14536" y="10962"/>
                  </a:cubicBezTo>
                  <a:cubicBezTo>
                    <a:pt x="14870" y="10962"/>
                    <a:pt x="15158" y="10656"/>
                    <a:pt x="15158" y="10319"/>
                  </a:cubicBezTo>
                  <a:lnTo>
                    <a:pt x="15158" y="9536"/>
                  </a:lnTo>
                  <a:cubicBezTo>
                    <a:pt x="15123" y="9394"/>
                    <a:pt x="15087" y="9251"/>
                    <a:pt x="15016" y="9145"/>
                  </a:cubicBezTo>
                  <a:cubicBezTo>
                    <a:pt x="15194" y="8967"/>
                    <a:pt x="15265" y="8753"/>
                    <a:pt x="15265" y="8540"/>
                  </a:cubicBezTo>
                  <a:lnTo>
                    <a:pt x="15265" y="6227"/>
                  </a:lnTo>
                  <a:cubicBezTo>
                    <a:pt x="15265" y="5765"/>
                    <a:pt x="14873" y="5373"/>
                    <a:pt x="14411" y="5373"/>
                  </a:cubicBezTo>
                  <a:lnTo>
                    <a:pt x="12703" y="5373"/>
                  </a:lnTo>
                  <a:lnTo>
                    <a:pt x="12703" y="5017"/>
                  </a:lnTo>
                  <a:lnTo>
                    <a:pt x="14980" y="5017"/>
                  </a:lnTo>
                  <a:cubicBezTo>
                    <a:pt x="15372" y="4982"/>
                    <a:pt x="15656" y="4662"/>
                    <a:pt x="15656" y="4306"/>
                  </a:cubicBezTo>
                  <a:lnTo>
                    <a:pt x="15656" y="249"/>
                  </a:lnTo>
                  <a:cubicBezTo>
                    <a:pt x="15656" y="113"/>
                    <a:pt x="15526" y="9"/>
                    <a:pt x="15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2;p62">
              <a:extLst>
                <a:ext uri="{FF2B5EF4-FFF2-40B4-BE49-F238E27FC236}">
                  <a16:creationId xmlns:a16="http://schemas.microsoft.com/office/drawing/2014/main" id="{759CA408-5DC5-AC0F-2BC5-AEEE1036C16B}"/>
                </a:ext>
              </a:extLst>
            </p:cNvPr>
            <p:cNvSpPr/>
            <p:nvPr/>
          </p:nvSpPr>
          <p:spPr>
            <a:xfrm>
              <a:off x="3318663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8" y="499"/>
                  </a:moveTo>
                  <a:lnTo>
                    <a:pt x="818" y="819"/>
                  </a:lnTo>
                  <a:lnTo>
                    <a:pt x="498" y="819"/>
                  </a:lnTo>
                  <a:lnTo>
                    <a:pt x="498" y="499"/>
                  </a:lnTo>
                  <a:close/>
                  <a:moveTo>
                    <a:pt x="498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4"/>
                  </a:lnTo>
                  <a:cubicBezTo>
                    <a:pt x="0" y="1139"/>
                    <a:pt x="214" y="1353"/>
                    <a:pt x="498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4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3;p62">
              <a:extLst>
                <a:ext uri="{FF2B5EF4-FFF2-40B4-BE49-F238E27FC236}">
                  <a16:creationId xmlns:a16="http://schemas.microsoft.com/office/drawing/2014/main" id="{68FA99CE-BE7F-A546-3D07-77A4E87BD4FA}"/>
                </a:ext>
              </a:extLst>
            </p:cNvPr>
            <p:cNvSpPr/>
            <p:nvPr/>
          </p:nvSpPr>
          <p:spPr>
            <a:xfrm>
              <a:off x="336578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9" y="499"/>
                  </a:moveTo>
                  <a:lnTo>
                    <a:pt x="855" y="819"/>
                  </a:lnTo>
                  <a:lnTo>
                    <a:pt x="499" y="819"/>
                  </a:lnTo>
                  <a:lnTo>
                    <a:pt x="499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4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4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4;p62">
              <a:extLst>
                <a:ext uri="{FF2B5EF4-FFF2-40B4-BE49-F238E27FC236}">
                  <a16:creationId xmlns:a16="http://schemas.microsoft.com/office/drawing/2014/main" id="{097F82CF-606A-7FDC-C543-9BBEFD5BF5D9}"/>
                </a:ext>
              </a:extLst>
            </p:cNvPr>
            <p:cNvSpPr/>
            <p:nvPr/>
          </p:nvSpPr>
          <p:spPr>
            <a:xfrm>
              <a:off x="341293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5" y="534"/>
                  </a:moveTo>
                  <a:lnTo>
                    <a:pt x="855" y="854"/>
                  </a:lnTo>
                  <a:lnTo>
                    <a:pt x="499" y="854"/>
                  </a:lnTo>
                  <a:lnTo>
                    <a:pt x="499" y="534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4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4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5;p62">
              <a:extLst>
                <a:ext uri="{FF2B5EF4-FFF2-40B4-BE49-F238E27FC236}">
                  <a16:creationId xmlns:a16="http://schemas.microsoft.com/office/drawing/2014/main" id="{220A6F42-5BF8-87D2-5DB8-32F17EC5732B}"/>
                </a:ext>
              </a:extLst>
            </p:cNvPr>
            <p:cNvSpPr/>
            <p:nvPr/>
          </p:nvSpPr>
          <p:spPr>
            <a:xfrm>
              <a:off x="346008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4" y="499"/>
                  </a:moveTo>
                  <a:lnTo>
                    <a:pt x="854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4"/>
                  </a:lnTo>
                  <a:cubicBezTo>
                    <a:pt x="0" y="1139"/>
                    <a:pt x="214" y="1353"/>
                    <a:pt x="499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4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6;p62">
              <a:extLst>
                <a:ext uri="{FF2B5EF4-FFF2-40B4-BE49-F238E27FC236}">
                  <a16:creationId xmlns:a16="http://schemas.microsoft.com/office/drawing/2014/main" id="{736088F6-1744-E2C2-196F-7BEDB417D320}"/>
                </a:ext>
              </a:extLst>
            </p:cNvPr>
            <p:cNvSpPr/>
            <p:nvPr/>
          </p:nvSpPr>
          <p:spPr>
            <a:xfrm>
              <a:off x="3318663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8" y="499"/>
                  </a:moveTo>
                  <a:lnTo>
                    <a:pt x="818" y="819"/>
                  </a:lnTo>
                  <a:lnTo>
                    <a:pt x="498" y="819"/>
                  </a:lnTo>
                  <a:lnTo>
                    <a:pt x="498" y="499"/>
                  </a:lnTo>
                  <a:close/>
                  <a:moveTo>
                    <a:pt x="498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5"/>
                  </a:lnTo>
                  <a:cubicBezTo>
                    <a:pt x="0" y="1139"/>
                    <a:pt x="214" y="1353"/>
                    <a:pt x="498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5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7;p62">
              <a:extLst>
                <a:ext uri="{FF2B5EF4-FFF2-40B4-BE49-F238E27FC236}">
                  <a16:creationId xmlns:a16="http://schemas.microsoft.com/office/drawing/2014/main" id="{F25A23A9-F7D9-9BB8-1C08-938DADFD5C33}"/>
                </a:ext>
              </a:extLst>
            </p:cNvPr>
            <p:cNvSpPr/>
            <p:nvPr/>
          </p:nvSpPr>
          <p:spPr>
            <a:xfrm>
              <a:off x="336578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9" y="499"/>
                  </a:moveTo>
                  <a:lnTo>
                    <a:pt x="855" y="819"/>
                  </a:lnTo>
                  <a:lnTo>
                    <a:pt x="499" y="819"/>
                  </a:lnTo>
                  <a:lnTo>
                    <a:pt x="499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5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5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38;p62">
              <a:extLst>
                <a:ext uri="{FF2B5EF4-FFF2-40B4-BE49-F238E27FC236}">
                  <a16:creationId xmlns:a16="http://schemas.microsoft.com/office/drawing/2014/main" id="{9D042F7C-1E64-7FF3-8C29-345F450DF7A6}"/>
                </a:ext>
              </a:extLst>
            </p:cNvPr>
            <p:cNvSpPr/>
            <p:nvPr/>
          </p:nvSpPr>
          <p:spPr>
            <a:xfrm>
              <a:off x="341293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5" y="499"/>
                  </a:moveTo>
                  <a:lnTo>
                    <a:pt x="855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5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5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39;p62">
              <a:extLst>
                <a:ext uri="{FF2B5EF4-FFF2-40B4-BE49-F238E27FC236}">
                  <a16:creationId xmlns:a16="http://schemas.microsoft.com/office/drawing/2014/main" id="{1ACFD77D-C167-59C5-1811-30249BA24FCF}"/>
                </a:ext>
              </a:extLst>
            </p:cNvPr>
            <p:cNvSpPr/>
            <p:nvPr/>
          </p:nvSpPr>
          <p:spPr>
            <a:xfrm>
              <a:off x="346008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4" y="499"/>
                  </a:moveTo>
                  <a:lnTo>
                    <a:pt x="854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5"/>
                  </a:lnTo>
                  <a:cubicBezTo>
                    <a:pt x="0" y="1139"/>
                    <a:pt x="214" y="1353"/>
                    <a:pt x="499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5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0;p62">
              <a:extLst>
                <a:ext uri="{FF2B5EF4-FFF2-40B4-BE49-F238E27FC236}">
                  <a16:creationId xmlns:a16="http://schemas.microsoft.com/office/drawing/2014/main" id="{43DCC600-9766-5ABC-562B-18F9E1085EBC}"/>
                </a:ext>
              </a:extLst>
            </p:cNvPr>
            <p:cNvSpPr/>
            <p:nvPr/>
          </p:nvSpPr>
          <p:spPr>
            <a:xfrm>
              <a:off x="3522363" y="1446200"/>
              <a:ext cx="118325" cy="12500"/>
            </a:xfrm>
            <a:custGeom>
              <a:avLst/>
              <a:gdLst/>
              <a:ahLst/>
              <a:cxnLst/>
              <a:rect l="l" t="t" r="r" b="b"/>
              <a:pathLst>
                <a:path w="4733" h="500" extrusionOk="0">
                  <a:moveTo>
                    <a:pt x="356" y="1"/>
                  </a:moveTo>
                  <a:cubicBezTo>
                    <a:pt x="0" y="1"/>
                    <a:pt x="0" y="499"/>
                    <a:pt x="356" y="499"/>
                  </a:cubicBezTo>
                  <a:lnTo>
                    <a:pt x="4412" y="499"/>
                  </a:lnTo>
                  <a:cubicBezTo>
                    <a:pt x="4732" y="499"/>
                    <a:pt x="4732" y="1"/>
                    <a:pt x="4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1;p62">
              <a:extLst>
                <a:ext uri="{FF2B5EF4-FFF2-40B4-BE49-F238E27FC236}">
                  <a16:creationId xmlns:a16="http://schemas.microsoft.com/office/drawing/2014/main" id="{C6B477AE-FBE6-72D5-AC8A-DAF886378F35}"/>
                </a:ext>
              </a:extLst>
            </p:cNvPr>
            <p:cNvSpPr/>
            <p:nvPr/>
          </p:nvSpPr>
          <p:spPr>
            <a:xfrm>
              <a:off x="3509013" y="1473750"/>
              <a:ext cx="145025" cy="12525"/>
            </a:xfrm>
            <a:custGeom>
              <a:avLst/>
              <a:gdLst/>
              <a:ahLst/>
              <a:cxnLst/>
              <a:rect l="l" t="t" r="r" b="b"/>
              <a:pathLst>
                <a:path w="5801" h="501" extrusionOk="0">
                  <a:moveTo>
                    <a:pt x="291" y="0"/>
                  </a:moveTo>
                  <a:cubicBezTo>
                    <a:pt x="1" y="0"/>
                    <a:pt x="11" y="500"/>
                    <a:pt x="321" y="500"/>
                  </a:cubicBezTo>
                  <a:lnTo>
                    <a:pt x="5480" y="500"/>
                  </a:lnTo>
                  <a:cubicBezTo>
                    <a:pt x="5800" y="500"/>
                    <a:pt x="5800" y="2"/>
                    <a:pt x="5480" y="2"/>
                  </a:cubicBezTo>
                  <a:lnTo>
                    <a:pt x="321" y="2"/>
                  </a:lnTo>
                  <a:cubicBezTo>
                    <a:pt x="310" y="1"/>
                    <a:pt x="300" y="0"/>
                    <a:pt x="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2;p62">
              <a:extLst>
                <a:ext uri="{FF2B5EF4-FFF2-40B4-BE49-F238E27FC236}">
                  <a16:creationId xmlns:a16="http://schemas.microsoft.com/office/drawing/2014/main" id="{11E15FDD-C993-B47F-D6FB-AAB9B16632D5}"/>
                </a:ext>
              </a:extLst>
            </p:cNvPr>
            <p:cNvSpPr/>
            <p:nvPr/>
          </p:nvSpPr>
          <p:spPr>
            <a:xfrm>
              <a:off x="3537463" y="1417750"/>
              <a:ext cx="88100" cy="13375"/>
            </a:xfrm>
            <a:custGeom>
              <a:avLst/>
              <a:gdLst/>
              <a:ahLst/>
              <a:cxnLst/>
              <a:rect l="l" t="t" r="r" b="b"/>
              <a:pathLst>
                <a:path w="3524" h="535" extrusionOk="0">
                  <a:moveTo>
                    <a:pt x="321" y="0"/>
                  </a:moveTo>
                  <a:cubicBezTo>
                    <a:pt x="1" y="36"/>
                    <a:pt x="1" y="498"/>
                    <a:pt x="321" y="534"/>
                  </a:cubicBezTo>
                  <a:lnTo>
                    <a:pt x="3239" y="534"/>
                  </a:lnTo>
                  <a:cubicBezTo>
                    <a:pt x="3523" y="498"/>
                    <a:pt x="3523" y="36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43;p62">
              <a:extLst>
                <a:ext uri="{FF2B5EF4-FFF2-40B4-BE49-F238E27FC236}">
                  <a16:creationId xmlns:a16="http://schemas.microsoft.com/office/drawing/2014/main" id="{8F92D6C0-ECCF-4AF2-CCBE-BC318B248921}"/>
                </a:ext>
              </a:extLst>
            </p:cNvPr>
            <p:cNvSpPr/>
            <p:nvPr/>
          </p:nvSpPr>
          <p:spPr>
            <a:xfrm>
              <a:off x="3536588" y="1528925"/>
              <a:ext cx="89850" cy="12500"/>
            </a:xfrm>
            <a:custGeom>
              <a:avLst/>
              <a:gdLst/>
              <a:ahLst/>
              <a:cxnLst/>
              <a:rect l="l" t="t" r="r" b="b"/>
              <a:pathLst>
                <a:path w="3594" h="500" extrusionOk="0">
                  <a:moveTo>
                    <a:pt x="356" y="1"/>
                  </a:moveTo>
                  <a:cubicBezTo>
                    <a:pt x="0" y="1"/>
                    <a:pt x="0" y="499"/>
                    <a:pt x="356" y="499"/>
                  </a:cubicBezTo>
                  <a:lnTo>
                    <a:pt x="3274" y="499"/>
                  </a:lnTo>
                  <a:cubicBezTo>
                    <a:pt x="3594" y="499"/>
                    <a:pt x="3594" y="1"/>
                    <a:pt x="3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44;p62">
              <a:extLst>
                <a:ext uri="{FF2B5EF4-FFF2-40B4-BE49-F238E27FC236}">
                  <a16:creationId xmlns:a16="http://schemas.microsoft.com/office/drawing/2014/main" id="{5D355C77-A160-D1A6-0CFA-9FA0D96DE235}"/>
                </a:ext>
              </a:extLst>
            </p:cNvPr>
            <p:cNvSpPr/>
            <p:nvPr/>
          </p:nvSpPr>
          <p:spPr>
            <a:xfrm>
              <a:off x="3522363" y="1501325"/>
              <a:ext cx="118325" cy="12525"/>
            </a:xfrm>
            <a:custGeom>
              <a:avLst/>
              <a:gdLst/>
              <a:ahLst/>
              <a:cxnLst/>
              <a:rect l="l" t="t" r="r" b="b"/>
              <a:pathLst>
                <a:path w="4733" h="501" extrusionOk="0">
                  <a:moveTo>
                    <a:pt x="323" y="0"/>
                  </a:moveTo>
                  <a:cubicBezTo>
                    <a:pt x="0" y="0"/>
                    <a:pt x="12" y="500"/>
                    <a:pt x="356" y="500"/>
                  </a:cubicBezTo>
                  <a:lnTo>
                    <a:pt x="4412" y="500"/>
                  </a:lnTo>
                  <a:cubicBezTo>
                    <a:pt x="4732" y="500"/>
                    <a:pt x="4732" y="2"/>
                    <a:pt x="4412" y="2"/>
                  </a:cubicBezTo>
                  <a:lnTo>
                    <a:pt x="356" y="2"/>
                  </a:lnTo>
                  <a:cubicBezTo>
                    <a:pt x="344" y="1"/>
                    <a:pt x="333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5;p62">
              <a:extLst>
                <a:ext uri="{FF2B5EF4-FFF2-40B4-BE49-F238E27FC236}">
                  <a16:creationId xmlns:a16="http://schemas.microsoft.com/office/drawing/2014/main" id="{70DEBEF6-DF6E-34CB-F105-AC6E423C0483}"/>
                </a:ext>
              </a:extLst>
            </p:cNvPr>
            <p:cNvSpPr/>
            <p:nvPr/>
          </p:nvSpPr>
          <p:spPr>
            <a:xfrm>
              <a:off x="3405813" y="1408850"/>
              <a:ext cx="38275" cy="32525"/>
            </a:xfrm>
            <a:custGeom>
              <a:avLst/>
              <a:gdLst/>
              <a:ahLst/>
              <a:cxnLst/>
              <a:rect l="l" t="t" r="r" b="b"/>
              <a:pathLst>
                <a:path w="1531" h="1301" extrusionOk="0">
                  <a:moveTo>
                    <a:pt x="890" y="534"/>
                  </a:moveTo>
                  <a:cubicBezTo>
                    <a:pt x="962" y="534"/>
                    <a:pt x="997" y="605"/>
                    <a:pt x="997" y="641"/>
                  </a:cubicBezTo>
                  <a:cubicBezTo>
                    <a:pt x="997" y="712"/>
                    <a:pt x="962" y="783"/>
                    <a:pt x="890" y="783"/>
                  </a:cubicBezTo>
                  <a:cubicBezTo>
                    <a:pt x="819" y="783"/>
                    <a:pt x="748" y="712"/>
                    <a:pt x="748" y="641"/>
                  </a:cubicBezTo>
                  <a:cubicBezTo>
                    <a:pt x="748" y="605"/>
                    <a:pt x="819" y="534"/>
                    <a:pt x="890" y="534"/>
                  </a:cubicBezTo>
                  <a:close/>
                  <a:moveTo>
                    <a:pt x="890" y="1"/>
                  </a:moveTo>
                  <a:cubicBezTo>
                    <a:pt x="321" y="1"/>
                    <a:pt x="1" y="712"/>
                    <a:pt x="428" y="1104"/>
                  </a:cubicBezTo>
                  <a:cubicBezTo>
                    <a:pt x="553" y="1240"/>
                    <a:pt x="711" y="1300"/>
                    <a:pt x="868" y="1300"/>
                  </a:cubicBezTo>
                  <a:cubicBezTo>
                    <a:pt x="1202" y="1300"/>
                    <a:pt x="1531" y="1028"/>
                    <a:pt x="1531" y="641"/>
                  </a:cubicBezTo>
                  <a:cubicBezTo>
                    <a:pt x="1531" y="285"/>
                    <a:pt x="1246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46;p62">
              <a:extLst>
                <a:ext uri="{FF2B5EF4-FFF2-40B4-BE49-F238E27FC236}">
                  <a16:creationId xmlns:a16="http://schemas.microsoft.com/office/drawing/2014/main" id="{7F15AB52-5EFC-7919-D885-5026658660A8}"/>
                </a:ext>
              </a:extLst>
            </p:cNvPr>
            <p:cNvSpPr/>
            <p:nvPr/>
          </p:nvSpPr>
          <p:spPr>
            <a:xfrm>
              <a:off x="3363138" y="1408850"/>
              <a:ext cx="37375" cy="32700"/>
            </a:xfrm>
            <a:custGeom>
              <a:avLst/>
              <a:gdLst/>
              <a:ahLst/>
              <a:cxnLst/>
              <a:rect l="l" t="t" r="r" b="b"/>
              <a:pathLst>
                <a:path w="1495" h="1308" extrusionOk="0">
                  <a:moveTo>
                    <a:pt x="854" y="534"/>
                  </a:moveTo>
                  <a:cubicBezTo>
                    <a:pt x="925" y="534"/>
                    <a:pt x="996" y="605"/>
                    <a:pt x="996" y="641"/>
                  </a:cubicBezTo>
                  <a:cubicBezTo>
                    <a:pt x="996" y="712"/>
                    <a:pt x="925" y="783"/>
                    <a:pt x="854" y="783"/>
                  </a:cubicBezTo>
                  <a:cubicBezTo>
                    <a:pt x="783" y="783"/>
                    <a:pt x="747" y="712"/>
                    <a:pt x="747" y="641"/>
                  </a:cubicBezTo>
                  <a:cubicBezTo>
                    <a:pt x="747" y="605"/>
                    <a:pt x="783" y="534"/>
                    <a:pt x="854" y="534"/>
                  </a:cubicBezTo>
                  <a:close/>
                  <a:moveTo>
                    <a:pt x="854" y="1"/>
                  </a:moveTo>
                  <a:cubicBezTo>
                    <a:pt x="285" y="1"/>
                    <a:pt x="0" y="712"/>
                    <a:pt x="391" y="1104"/>
                  </a:cubicBezTo>
                  <a:cubicBezTo>
                    <a:pt x="521" y="1244"/>
                    <a:pt x="685" y="1308"/>
                    <a:pt x="846" y="1308"/>
                  </a:cubicBezTo>
                  <a:cubicBezTo>
                    <a:pt x="1175" y="1308"/>
                    <a:pt x="1494" y="1046"/>
                    <a:pt x="1494" y="641"/>
                  </a:cubicBezTo>
                  <a:cubicBezTo>
                    <a:pt x="1494" y="285"/>
                    <a:pt x="1210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47;p62">
              <a:extLst>
                <a:ext uri="{FF2B5EF4-FFF2-40B4-BE49-F238E27FC236}">
                  <a16:creationId xmlns:a16="http://schemas.microsoft.com/office/drawing/2014/main" id="{8F72A723-4368-AF11-A331-2FBF9DDC2097}"/>
                </a:ext>
              </a:extLst>
            </p:cNvPr>
            <p:cNvSpPr/>
            <p:nvPr/>
          </p:nvSpPr>
          <p:spPr>
            <a:xfrm>
              <a:off x="3314213" y="1453325"/>
              <a:ext cx="184150" cy="107650"/>
            </a:xfrm>
            <a:custGeom>
              <a:avLst/>
              <a:gdLst/>
              <a:ahLst/>
              <a:cxnLst/>
              <a:rect l="l" t="t" r="r" b="b"/>
              <a:pathLst>
                <a:path w="7366" h="4306" extrusionOk="0">
                  <a:moveTo>
                    <a:pt x="747" y="1"/>
                  </a:moveTo>
                  <a:cubicBezTo>
                    <a:pt x="356" y="1"/>
                    <a:pt x="0" y="321"/>
                    <a:pt x="0" y="712"/>
                  </a:cubicBezTo>
                  <a:lnTo>
                    <a:pt x="0" y="3559"/>
                  </a:lnTo>
                  <a:cubicBezTo>
                    <a:pt x="0" y="3950"/>
                    <a:pt x="356" y="4306"/>
                    <a:pt x="747" y="4306"/>
                  </a:cubicBezTo>
                  <a:lnTo>
                    <a:pt x="6618" y="4306"/>
                  </a:lnTo>
                  <a:cubicBezTo>
                    <a:pt x="7045" y="4270"/>
                    <a:pt x="7365" y="3950"/>
                    <a:pt x="7365" y="3559"/>
                  </a:cubicBezTo>
                  <a:lnTo>
                    <a:pt x="7365" y="712"/>
                  </a:lnTo>
                  <a:cubicBezTo>
                    <a:pt x="7365" y="321"/>
                    <a:pt x="7045" y="1"/>
                    <a:pt x="6654" y="1"/>
                  </a:cubicBezTo>
                  <a:lnTo>
                    <a:pt x="4056" y="1"/>
                  </a:lnTo>
                  <a:cubicBezTo>
                    <a:pt x="3701" y="1"/>
                    <a:pt x="3701" y="499"/>
                    <a:pt x="4056" y="499"/>
                  </a:cubicBezTo>
                  <a:lnTo>
                    <a:pt x="6654" y="499"/>
                  </a:lnTo>
                  <a:cubicBezTo>
                    <a:pt x="6760" y="499"/>
                    <a:pt x="6832" y="605"/>
                    <a:pt x="6832" y="712"/>
                  </a:cubicBezTo>
                  <a:lnTo>
                    <a:pt x="6832" y="3559"/>
                  </a:lnTo>
                  <a:cubicBezTo>
                    <a:pt x="6832" y="3665"/>
                    <a:pt x="6760" y="3772"/>
                    <a:pt x="6654" y="3772"/>
                  </a:cubicBezTo>
                  <a:lnTo>
                    <a:pt x="747" y="3772"/>
                  </a:lnTo>
                  <a:cubicBezTo>
                    <a:pt x="641" y="3772"/>
                    <a:pt x="534" y="3665"/>
                    <a:pt x="534" y="3559"/>
                  </a:cubicBezTo>
                  <a:lnTo>
                    <a:pt x="534" y="712"/>
                  </a:lnTo>
                  <a:cubicBezTo>
                    <a:pt x="534" y="605"/>
                    <a:pt x="641" y="499"/>
                    <a:pt x="747" y="499"/>
                  </a:cubicBezTo>
                  <a:lnTo>
                    <a:pt x="3024" y="499"/>
                  </a:lnTo>
                  <a:cubicBezTo>
                    <a:pt x="3345" y="499"/>
                    <a:pt x="3345" y="1"/>
                    <a:pt x="3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5BFC6F18-BEA3-CA00-6A7A-41BADB17BBF3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Средства</a:t>
            </a:r>
            <a:r>
              <a:rPr lang="en" dirty="0"/>
              <a:t> </a:t>
            </a:r>
            <a:r>
              <a:rPr lang="en" dirty="0" err="1"/>
              <a:t>разработки</a:t>
            </a:r>
            <a:endParaRPr dirty="0" err="1"/>
          </a:p>
        </p:txBody>
      </p:sp>
      <p:sp>
        <p:nvSpPr>
          <p:cNvPr id="644" name="Google Shape;644;p46"/>
          <p:cNvSpPr txBox="1">
            <a:spLocks noGrp="1"/>
          </p:cNvSpPr>
          <p:nvPr>
            <p:ph type="title"/>
          </p:nvPr>
        </p:nvSpPr>
        <p:spPr>
          <a:xfrm>
            <a:off x="7200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C#</a:t>
            </a:r>
            <a:endParaRPr dirty="0"/>
          </a:p>
        </p:txBody>
      </p:sp>
      <p:sp>
        <p:nvSpPr>
          <p:cNvPr id="645" name="Google Shape;645;p46"/>
          <p:cNvSpPr txBox="1">
            <a:spLocks noGrp="1"/>
          </p:cNvSpPr>
          <p:nvPr>
            <p:ph type="subTitle" idx="1"/>
          </p:nvPr>
        </p:nvSpPr>
        <p:spPr>
          <a:xfrm>
            <a:off x="596608" y="3518993"/>
            <a:ext cx="263513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Объектно-ориентированный</a:t>
            </a:r>
            <a:r>
              <a:rPr lang="en" dirty="0"/>
              <a:t> </a:t>
            </a:r>
            <a:r>
              <a:rPr lang="en" dirty="0" err="1"/>
              <a:t>язык</a:t>
            </a:r>
            <a:r>
              <a:rPr lang="en"/>
              <a:t> программирования.</a:t>
            </a:r>
            <a:endParaRPr lang="ru-RU"/>
          </a:p>
        </p:txBody>
      </p:sp>
      <p:sp>
        <p:nvSpPr>
          <p:cNvPr id="646" name="Google Shape;646;p46"/>
          <p:cNvSpPr txBox="1">
            <a:spLocks noGrp="1"/>
          </p:cNvSpPr>
          <p:nvPr>
            <p:ph type="title" idx="2"/>
          </p:nvPr>
        </p:nvSpPr>
        <p:spPr>
          <a:xfrm>
            <a:off x="3358340" y="2804313"/>
            <a:ext cx="2420826" cy="534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phpMyAdmin</a:t>
            </a:r>
            <a:endParaRPr dirty="0"/>
          </a:p>
        </p:txBody>
      </p:sp>
      <p:sp>
        <p:nvSpPr>
          <p:cNvPr id="647" name="Google Shape;647;p46"/>
          <p:cNvSpPr txBox="1">
            <a:spLocks noGrp="1"/>
          </p:cNvSpPr>
          <p:nvPr>
            <p:ph type="subTitle" idx="3"/>
          </p:nvPr>
        </p:nvSpPr>
        <p:spPr>
          <a:xfrm>
            <a:off x="3403800" y="351899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Веб-интерфейс</a:t>
            </a:r>
            <a:r>
              <a:rPr lang="en" dirty="0"/>
              <a:t> </a:t>
            </a:r>
            <a:r>
              <a:rPr lang="en" dirty="0" err="1"/>
              <a:t>для</a:t>
            </a:r>
            <a:r>
              <a:rPr lang="en" dirty="0"/>
              <a:t> </a:t>
            </a:r>
            <a:r>
              <a:rPr lang="en" dirty="0" err="1"/>
              <a:t>администрирования</a:t>
            </a:r>
            <a:r>
              <a:rPr lang="en" dirty="0"/>
              <a:t> СУБД.</a:t>
            </a:r>
            <a:endParaRPr lang="ru-RU" dirty="0"/>
          </a:p>
        </p:txBody>
      </p:sp>
      <p:sp>
        <p:nvSpPr>
          <p:cNvPr id="648" name="Google Shape;648;p46"/>
          <p:cNvSpPr txBox="1">
            <a:spLocks noGrp="1"/>
          </p:cNvSpPr>
          <p:nvPr>
            <p:ph type="title" idx="4"/>
          </p:nvPr>
        </p:nvSpPr>
        <p:spPr>
          <a:xfrm>
            <a:off x="6191509" y="2654944"/>
            <a:ext cx="212208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Microsoft Speech</a:t>
            </a:r>
          </a:p>
        </p:txBody>
      </p:sp>
      <p:sp>
        <p:nvSpPr>
          <p:cNvPr id="649" name="Google Shape;649;p46"/>
          <p:cNvSpPr txBox="1">
            <a:spLocks noGrp="1"/>
          </p:cNvSpPr>
          <p:nvPr>
            <p:ph type="subTitle" idx="5"/>
          </p:nvPr>
        </p:nvSpPr>
        <p:spPr>
          <a:xfrm>
            <a:off x="5983691" y="3518993"/>
            <a:ext cx="262864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Настраиваемый</a:t>
            </a:r>
            <a:r>
              <a:rPr lang="en" dirty="0"/>
              <a:t> </a:t>
            </a:r>
            <a:r>
              <a:rPr lang="en" dirty="0" err="1"/>
              <a:t>продукт</a:t>
            </a:r>
            <a:r>
              <a:rPr lang="en" dirty="0"/>
              <a:t> </a:t>
            </a:r>
            <a:r>
              <a:rPr lang="en" dirty="0" err="1"/>
              <a:t>от</a:t>
            </a:r>
            <a:r>
              <a:rPr lang="en" dirty="0"/>
              <a:t> Microsoft </a:t>
            </a:r>
            <a:r>
              <a:rPr lang="en" dirty="0" err="1"/>
              <a:t>для</a:t>
            </a:r>
            <a:r>
              <a:rPr lang="en" dirty="0"/>
              <a:t> </a:t>
            </a:r>
            <a:r>
              <a:rPr lang="en" dirty="0" err="1"/>
              <a:t>распознавания</a:t>
            </a:r>
            <a:r>
              <a:rPr lang="en" dirty="0"/>
              <a:t> </a:t>
            </a:r>
            <a:r>
              <a:rPr lang="en" dirty="0" err="1"/>
              <a:t>голоса</a:t>
            </a:r>
            <a:r>
              <a:rPr lang="en" dirty="0"/>
              <a:t>.</a:t>
            </a:r>
          </a:p>
        </p:txBody>
      </p:sp>
      <p:cxnSp>
        <p:nvCxnSpPr>
          <p:cNvPr id="650" name="Google Shape;650;p46"/>
          <p:cNvCxnSpPr/>
          <p:nvPr/>
        </p:nvCxnSpPr>
        <p:spPr>
          <a:xfrm>
            <a:off x="6323700" y="3337725"/>
            <a:ext cx="18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6"/>
          <p:cNvCxnSpPr/>
          <p:nvPr/>
        </p:nvCxnSpPr>
        <p:spPr>
          <a:xfrm>
            <a:off x="3639900" y="3337725"/>
            <a:ext cx="18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46"/>
          <p:cNvCxnSpPr/>
          <p:nvPr/>
        </p:nvCxnSpPr>
        <p:spPr>
          <a:xfrm>
            <a:off x="956100" y="3337725"/>
            <a:ext cx="18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6"/>
          <p:cNvGrpSpPr/>
          <p:nvPr/>
        </p:nvGrpSpPr>
        <p:grpSpPr>
          <a:xfrm rot="9129220">
            <a:off x="752127" y="502515"/>
            <a:ext cx="470510" cy="545613"/>
            <a:chOff x="5320111" y="1881293"/>
            <a:chExt cx="470512" cy="545615"/>
          </a:xfrm>
        </p:grpSpPr>
        <p:sp>
          <p:nvSpPr>
            <p:cNvPr id="676" name="Google Shape;676;p46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46"/>
          <p:cNvSpPr/>
          <p:nvPr/>
        </p:nvSpPr>
        <p:spPr>
          <a:xfrm>
            <a:off x="388271" y="45702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198504" y="4143221"/>
            <a:ext cx="314071" cy="31407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8149612" y="631383"/>
            <a:ext cx="274389" cy="287882"/>
            <a:chOff x="2772212" y="2822146"/>
            <a:chExt cx="274389" cy="287882"/>
          </a:xfrm>
        </p:grpSpPr>
        <p:sp>
          <p:nvSpPr>
            <p:cNvPr id="682" name="Google Shape;682;p46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46"/>
          <p:cNvSpPr/>
          <p:nvPr/>
        </p:nvSpPr>
        <p:spPr>
          <a:xfrm>
            <a:off x="7901394" y="71312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46"/>
          <p:cNvGrpSpPr/>
          <p:nvPr/>
        </p:nvGrpSpPr>
        <p:grpSpPr>
          <a:xfrm>
            <a:off x="1220217" y="1017724"/>
            <a:ext cx="200951" cy="162552"/>
            <a:chOff x="5095817" y="961574"/>
            <a:chExt cx="200951" cy="162552"/>
          </a:xfrm>
        </p:grpSpPr>
        <p:sp>
          <p:nvSpPr>
            <p:cNvPr id="686" name="Google Shape;686;p46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6"/>
          <p:cNvGrpSpPr/>
          <p:nvPr/>
        </p:nvGrpSpPr>
        <p:grpSpPr>
          <a:xfrm rot="-5400000">
            <a:off x="7995206" y="4271064"/>
            <a:ext cx="166385" cy="701016"/>
            <a:chOff x="8668080" y="2328029"/>
            <a:chExt cx="127488" cy="537136"/>
          </a:xfrm>
        </p:grpSpPr>
        <p:sp>
          <p:nvSpPr>
            <p:cNvPr id="690" name="Google Shape;690;p46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1C639D73-AB7B-7EC4-5DEE-7FA87714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04" y="1869223"/>
            <a:ext cx="624469" cy="624469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FDE584C8-7CB1-11D6-BF75-09F79511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62" y="1883627"/>
            <a:ext cx="609600" cy="6096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4CDFDB2-BC5C-CEF3-E155-435E6338C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794" y="1613673"/>
            <a:ext cx="1971443" cy="989207"/>
          </a:xfrm>
          <a:prstGeom prst="rect">
            <a:avLst/>
          </a:prstGeom>
        </p:spPr>
      </p:pic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B0F4AA62-1458-3D20-6FC2-CED048A04D1C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/06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4"/>
          <p:cNvGrpSpPr/>
          <p:nvPr/>
        </p:nvGrpSpPr>
        <p:grpSpPr>
          <a:xfrm>
            <a:off x="6348748" y="1719149"/>
            <a:ext cx="1520995" cy="1517754"/>
            <a:chOff x="7193640" y="535000"/>
            <a:chExt cx="1450362" cy="1447410"/>
          </a:xfrm>
        </p:grpSpPr>
        <p:sp>
          <p:nvSpPr>
            <p:cNvPr id="530" name="Google Shape;530;p44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44"/>
          <p:cNvSpPr txBox="1">
            <a:spLocks noGrp="1"/>
          </p:cNvSpPr>
          <p:nvPr>
            <p:ph type="title"/>
          </p:nvPr>
        </p:nvSpPr>
        <p:spPr>
          <a:xfrm>
            <a:off x="589649" y="1594157"/>
            <a:ext cx="54909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Цель</a:t>
            </a:r>
            <a:r>
              <a:rPr lang="en" dirty="0"/>
              <a:t> </a:t>
            </a:r>
            <a:r>
              <a:rPr lang="en" dirty="0" err="1"/>
              <a:t>дипломного</a:t>
            </a:r>
            <a:r>
              <a:rPr lang="en" dirty="0"/>
              <a:t> </a:t>
            </a:r>
            <a:r>
              <a:rPr lang="en" dirty="0" err="1"/>
              <a:t>проекта</a:t>
            </a:r>
            <a:endParaRPr lang="en" dirty="0"/>
          </a:p>
        </p:txBody>
      </p:sp>
      <p:sp>
        <p:nvSpPr>
          <p:cNvPr id="537" name="Google Shape;537;p44"/>
          <p:cNvSpPr txBox="1">
            <a:spLocks noGrp="1"/>
          </p:cNvSpPr>
          <p:nvPr>
            <p:ph type="subTitle" idx="1"/>
          </p:nvPr>
        </p:nvSpPr>
        <p:spPr>
          <a:xfrm>
            <a:off x="589649" y="2845114"/>
            <a:ext cx="4966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dirty="0">
                <a:latin typeface="Times New Roman"/>
                <a:cs typeface="Times New Roman"/>
              </a:rPr>
              <a:t>Целью дипломного проекта является проектирование и создание базы данных и приложения способного выполнять основные функции планирования и организации заданий, которые направлены на развитие речи ребёнка школьного и дошкольного возраста.</a:t>
            </a:r>
            <a:endParaRPr lang="ru-RU" dirty="0"/>
          </a:p>
        </p:txBody>
      </p:sp>
      <p:cxnSp>
        <p:nvCxnSpPr>
          <p:cNvPr id="538" name="Google Shape;538;p44"/>
          <p:cNvCxnSpPr/>
          <p:nvPr/>
        </p:nvCxnSpPr>
        <p:spPr>
          <a:xfrm>
            <a:off x="710154" y="2439936"/>
            <a:ext cx="3992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9" name="Google Shape;539;p44"/>
          <p:cNvGrpSpPr/>
          <p:nvPr/>
        </p:nvGrpSpPr>
        <p:grpSpPr>
          <a:xfrm rot="-9711655">
            <a:off x="6553521" y="755819"/>
            <a:ext cx="1670816" cy="1582334"/>
            <a:chOff x="2956625" y="695323"/>
            <a:chExt cx="1049357" cy="993667"/>
          </a:xfrm>
        </p:grpSpPr>
        <p:sp>
          <p:nvSpPr>
            <p:cNvPr id="540" name="Google Shape;540;p44"/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4"/>
          <p:cNvGrpSpPr/>
          <p:nvPr/>
        </p:nvGrpSpPr>
        <p:grpSpPr>
          <a:xfrm rot="7394623">
            <a:off x="844044" y="573853"/>
            <a:ext cx="524325" cy="608063"/>
            <a:chOff x="5320111" y="1881293"/>
            <a:chExt cx="470512" cy="545615"/>
          </a:xfrm>
        </p:grpSpPr>
        <p:sp>
          <p:nvSpPr>
            <p:cNvPr id="557" name="Google Shape;557;p44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4"/>
          <p:cNvGrpSpPr/>
          <p:nvPr/>
        </p:nvGrpSpPr>
        <p:grpSpPr>
          <a:xfrm rot="268623">
            <a:off x="1415388" y="745758"/>
            <a:ext cx="432780" cy="501915"/>
            <a:chOff x="5320111" y="1881293"/>
            <a:chExt cx="470512" cy="545615"/>
          </a:xfrm>
        </p:grpSpPr>
        <p:sp>
          <p:nvSpPr>
            <p:cNvPr id="561" name="Google Shape;561;p44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44"/>
          <p:cNvSpPr/>
          <p:nvPr/>
        </p:nvSpPr>
        <p:spPr>
          <a:xfrm>
            <a:off x="3220771" y="118920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4"/>
          <p:cNvSpPr/>
          <p:nvPr/>
        </p:nvSpPr>
        <p:spPr>
          <a:xfrm>
            <a:off x="3531208" y="980166"/>
            <a:ext cx="283626" cy="283651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4"/>
          <p:cNvGrpSpPr/>
          <p:nvPr/>
        </p:nvGrpSpPr>
        <p:grpSpPr>
          <a:xfrm>
            <a:off x="7709431" y="4313787"/>
            <a:ext cx="310599" cy="294704"/>
            <a:chOff x="2327131" y="3148937"/>
            <a:chExt cx="310599" cy="294704"/>
          </a:xfrm>
        </p:grpSpPr>
        <p:sp>
          <p:nvSpPr>
            <p:cNvPr id="567" name="Google Shape;567;p44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44"/>
          <p:cNvGrpSpPr/>
          <p:nvPr/>
        </p:nvGrpSpPr>
        <p:grpSpPr>
          <a:xfrm>
            <a:off x="8154512" y="3986996"/>
            <a:ext cx="274389" cy="287882"/>
            <a:chOff x="2772212" y="2822146"/>
            <a:chExt cx="274389" cy="287882"/>
          </a:xfrm>
        </p:grpSpPr>
        <p:sp>
          <p:nvSpPr>
            <p:cNvPr id="570" name="Google Shape;570;p44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0131405E-2054-BF84-D5B8-8316A65F684A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0"/>
          <p:cNvSpPr txBox="1">
            <a:spLocks noGrp="1"/>
          </p:cNvSpPr>
          <p:nvPr>
            <p:ph type="title"/>
          </p:nvPr>
        </p:nvSpPr>
        <p:spPr>
          <a:xfrm>
            <a:off x="3781366" y="1093649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Задачи</a:t>
            </a:r>
            <a:r>
              <a:rPr lang="en" dirty="0"/>
              <a:t>, </a:t>
            </a:r>
            <a:r>
              <a:rPr lang="en" dirty="0" err="1"/>
              <a:t>которые</a:t>
            </a:r>
            <a:r>
              <a:rPr lang="en" dirty="0"/>
              <a:t> </a:t>
            </a:r>
            <a:r>
              <a:rPr lang="en" dirty="0" err="1"/>
              <a:t>должна</a:t>
            </a:r>
            <a:r>
              <a:rPr lang="en" dirty="0"/>
              <a:t> </a:t>
            </a:r>
            <a:r>
              <a:rPr lang="en" dirty="0" err="1"/>
              <a:t>выполнять</a:t>
            </a:r>
            <a:r>
              <a:rPr lang="en" dirty="0"/>
              <a:t> </a:t>
            </a:r>
            <a:r>
              <a:rPr lang="en" dirty="0" err="1"/>
              <a:t>программа</a:t>
            </a:r>
          </a:p>
        </p:txBody>
      </p:sp>
      <p:sp>
        <p:nvSpPr>
          <p:cNvPr id="882" name="Google Shape;882;p50"/>
          <p:cNvSpPr txBox="1">
            <a:spLocks noGrp="1"/>
          </p:cNvSpPr>
          <p:nvPr>
            <p:ph type="subTitle" idx="1"/>
          </p:nvPr>
        </p:nvSpPr>
        <p:spPr>
          <a:xfrm>
            <a:off x="3586511" y="2298151"/>
            <a:ext cx="5114400" cy="21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Составление блоков заданий для прохождения ребёнком;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Контроль прохождения заданий и их оценивание;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Отправка уведомлений на почту родителям об успеваемости;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Создание собственных блоков с заданиями;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Добавление в ново созданные блоки свои задания;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Удаление добавленных заданий;</a:t>
            </a:r>
            <a:endParaRPr lang="ru-RU" sz="1600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1600" dirty="0">
                <a:latin typeface="Calibri"/>
                <a:ea typeface="Calibri"/>
                <a:cs typeface="Calibri"/>
              </a:rPr>
              <a:t>Редактирование добавленных заданий.</a:t>
            </a:r>
            <a:endParaRPr lang="en" sz="24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883" name="Google Shape;883;p50"/>
          <p:cNvCxnSpPr/>
          <p:nvPr/>
        </p:nvCxnSpPr>
        <p:spPr>
          <a:xfrm rot="10800000">
            <a:off x="4990321" y="1750252"/>
            <a:ext cx="3276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4" name="Google Shape;884;p50"/>
          <p:cNvGrpSpPr/>
          <p:nvPr/>
        </p:nvGrpSpPr>
        <p:grpSpPr>
          <a:xfrm>
            <a:off x="715099" y="535006"/>
            <a:ext cx="2337246" cy="2502505"/>
            <a:chOff x="279450" y="571167"/>
            <a:chExt cx="1533626" cy="1642063"/>
          </a:xfrm>
        </p:grpSpPr>
        <p:sp>
          <p:nvSpPr>
            <p:cNvPr id="885" name="Google Shape;885;p50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0"/>
          <p:cNvGrpSpPr/>
          <p:nvPr/>
        </p:nvGrpSpPr>
        <p:grpSpPr>
          <a:xfrm rot="-5400000">
            <a:off x="990638" y="4161436"/>
            <a:ext cx="171535" cy="722609"/>
            <a:chOff x="8668080" y="2328029"/>
            <a:chExt cx="127488" cy="537136"/>
          </a:xfrm>
        </p:grpSpPr>
        <p:sp>
          <p:nvSpPr>
            <p:cNvPr id="894" name="Google Shape;894;p50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50"/>
          <p:cNvGrpSpPr/>
          <p:nvPr/>
        </p:nvGrpSpPr>
        <p:grpSpPr>
          <a:xfrm rot="-9203022">
            <a:off x="7918971" y="532601"/>
            <a:ext cx="470498" cy="545599"/>
            <a:chOff x="5320111" y="1881293"/>
            <a:chExt cx="470512" cy="545615"/>
          </a:xfrm>
        </p:grpSpPr>
        <p:sp>
          <p:nvSpPr>
            <p:cNvPr id="907" name="Google Shape;907;p50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0"/>
          <p:cNvGrpSpPr/>
          <p:nvPr/>
        </p:nvGrpSpPr>
        <p:grpSpPr>
          <a:xfrm rot="-8699071">
            <a:off x="7367571" y="662925"/>
            <a:ext cx="315324" cy="376982"/>
            <a:chOff x="4040314" y="1769061"/>
            <a:chExt cx="315323" cy="376981"/>
          </a:xfrm>
        </p:grpSpPr>
        <p:sp>
          <p:nvSpPr>
            <p:cNvPr id="911" name="Google Shape;911;p50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50"/>
          <p:cNvGrpSpPr/>
          <p:nvPr/>
        </p:nvGrpSpPr>
        <p:grpSpPr>
          <a:xfrm rot="2062759">
            <a:off x="5892473" y="456235"/>
            <a:ext cx="330237" cy="346436"/>
            <a:chOff x="2772212" y="2822146"/>
            <a:chExt cx="274389" cy="287882"/>
          </a:xfrm>
        </p:grpSpPr>
        <p:sp>
          <p:nvSpPr>
            <p:cNvPr id="915" name="Google Shape;915;p50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50"/>
          <p:cNvSpPr/>
          <p:nvPr/>
        </p:nvSpPr>
        <p:spPr>
          <a:xfrm>
            <a:off x="2582375" y="3910061"/>
            <a:ext cx="322070" cy="322070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1F4D75F5-A008-1F30-B535-84D84B44FB7B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/08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5"/>
          <p:cNvSpPr txBox="1">
            <a:spLocks noGrp="1"/>
          </p:cNvSpPr>
          <p:nvPr>
            <p:ph type="title" idx="9"/>
          </p:nvPr>
        </p:nvSpPr>
        <p:spPr>
          <a:xfrm>
            <a:off x="687000" y="514350"/>
            <a:ext cx="777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Выявление</a:t>
            </a:r>
            <a:r>
              <a:rPr lang="en" dirty="0"/>
              <a:t> </a:t>
            </a:r>
            <a:r>
              <a:rPr lang="en" dirty="0" err="1"/>
              <a:t>акторов</a:t>
            </a:r>
            <a:endParaRPr dirty="0" err="1"/>
          </a:p>
        </p:txBody>
      </p:sp>
      <p:grpSp>
        <p:nvGrpSpPr>
          <p:cNvPr id="1124" name="Google Shape;1124;p55"/>
          <p:cNvGrpSpPr/>
          <p:nvPr/>
        </p:nvGrpSpPr>
        <p:grpSpPr>
          <a:xfrm rot="8100000">
            <a:off x="924866" y="555897"/>
            <a:ext cx="470508" cy="545610"/>
            <a:chOff x="5320111" y="1881293"/>
            <a:chExt cx="470512" cy="545615"/>
          </a:xfrm>
        </p:grpSpPr>
        <p:sp>
          <p:nvSpPr>
            <p:cNvPr id="1125" name="Google Shape;1125;p55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5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55"/>
          <p:cNvGrpSpPr/>
          <p:nvPr/>
        </p:nvGrpSpPr>
        <p:grpSpPr>
          <a:xfrm>
            <a:off x="1376889" y="810961"/>
            <a:ext cx="315323" cy="376981"/>
            <a:chOff x="4040314" y="1769061"/>
            <a:chExt cx="315323" cy="376981"/>
          </a:xfrm>
        </p:grpSpPr>
        <p:sp>
          <p:nvSpPr>
            <p:cNvPr id="1129" name="Google Shape;1129;p55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55"/>
          <p:cNvSpPr/>
          <p:nvPr/>
        </p:nvSpPr>
        <p:spPr>
          <a:xfrm>
            <a:off x="8835671" y="37481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55"/>
          <p:cNvSpPr/>
          <p:nvPr/>
        </p:nvSpPr>
        <p:spPr>
          <a:xfrm>
            <a:off x="8579354" y="4251082"/>
            <a:ext cx="315301" cy="31530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4" name="Google Shape;1134;p55"/>
          <p:cNvGrpSpPr/>
          <p:nvPr/>
        </p:nvGrpSpPr>
        <p:grpSpPr>
          <a:xfrm>
            <a:off x="828981" y="1187962"/>
            <a:ext cx="310599" cy="294704"/>
            <a:chOff x="2327131" y="3148937"/>
            <a:chExt cx="310599" cy="294704"/>
          </a:xfrm>
        </p:grpSpPr>
        <p:sp>
          <p:nvSpPr>
            <p:cNvPr id="1135" name="Google Shape;1135;p55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55"/>
          <p:cNvGrpSpPr/>
          <p:nvPr/>
        </p:nvGrpSpPr>
        <p:grpSpPr>
          <a:xfrm>
            <a:off x="8343125" y="532948"/>
            <a:ext cx="171535" cy="722609"/>
            <a:chOff x="8668080" y="2328029"/>
            <a:chExt cx="127488" cy="537136"/>
          </a:xfrm>
        </p:grpSpPr>
        <p:sp>
          <p:nvSpPr>
            <p:cNvPr id="1138" name="Google Shape;1138;p55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5"/>
          <p:cNvGrpSpPr/>
          <p:nvPr/>
        </p:nvGrpSpPr>
        <p:grpSpPr>
          <a:xfrm>
            <a:off x="629338" y="3908736"/>
            <a:ext cx="171535" cy="722609"/>
            <a:chOff x="8668080" y="2328029"/>
            <a:chExt cx="127488" cy="537136"/>
          </a:xfrm>
        </p:grpSpPr>
        <p:sp>
          <p:nvSpPr>
            <p:cNvPr id="1151" name="Google Shape;1151;p55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5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5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5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Рисунок 21">
            <a:extLst>
              <a:ext uri="{FF2B5EF4-FFF2-40B4-BE49-F238E27FC236}">
                <a16:creationId xmlns:a16="http://schemas.microsoft.com/office/drawing/2014/main" id="{495C0DD7-E329-6E94-E2EA-482A8BD1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94" y="1661219"/>
            <a:ext cx="4569212" cy="1814092"/>
          </a:xfrm>
          <a:prstGeom prst="rect">
            <a:avLst/>
          </a:prstGeom>
        </p:spPr>
      </p:pic>
      <p:sp>
        <p:nvSpPr>
          <p:cNvPr id="2" name="Google Shape;365;p41">
            <a:extLst>
              <a:ext uri="{FF2B5EF4-FFF2-40B4-BE49-F238E27FC236}">
                <a16:creationId xmlns:a16="http://schemas.microsoft.com/office/drawing/2014/main" id="{FA77BB88-AC17-EAC2-C56C-E01F963DF801}"/>
              </a:ext>
            </a:extLst>
          </p:cNvPr>
          <p:cNvSpPr txBox="1">
            <a:spLocks/>
          </p:cNvSpPr>
          <p:nvPr/>
        </p:nvSpPr>
        <p:spPr>
          <a:xfrm>
            <a:off x="8118204" y="397"/>
            <a:ext cx="1123858" cy="53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/09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et of Things by Slidesgo">
  <a:themeElements>
    <a:clrScheme name="Simple Light">
      <a:dk1>
        <a:srgbClr val="DB73CB"/>
      </a:dk1>
      <a:lt1>
        <a:srgbClr val="FEA8C3"/>
      </a:lt1>
      <a:dk2>
        <a:srgbClr val="E7D47B"/>
      </a:dk2>
      <a:lt2>
        <a:srgbClr val="FFFFFF"/>
      </a:lt2>
      <a:accent1>
        <a:srgbClr val="5229B7"/>
      </a:accent1>
      <a:accent2>
        <a:srgbClr val="9B69A5"/>
      </a:accent2>
      <a:accent3>
        <a:srgbClr val="78F0F9"/>
      </a:accent3>
      <a:accent4>
        <a:srgbClr val="C954FA"/>
      </a:accent4>
      <a:accent5>
        <a:srgbClr val="F7ABB7"/>
      </a:accent5>
      <a:accent6>
        <a:srgbClr val="FFD3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19</Slides>
  <Notes>19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1" baseType="lpstr">
      <vt:lpstr>Internet of Things by Slidesgo</vt:lpstr>
      <vt:lpstr>Slidesgo Final Pages</vt:lpstr>
      <vt:lpstr>Презентация PowerPoint</vt:lpstr>
      <vt:lpstr>Что такое Speech Development?</vt:lpstr>
      <vt:lpstr>Выявление акторов</vt:lpstr>
      <vt:lpstr>SPEECH DEVELOPMENT</vt:lpstr>
      <vt:lpstr>SPEECH DEVELOPMENT</vt:lpstr>
      <vt:lpstr>Средства разработки</vt:lpstr>
      <vt:lpstr>Цель дипломного проекта</vt:lpstr>
      <vt:lpstr>Задачи, которые должна выполнять программа</vt:lpstr>
      <vt:lpstr>Выявление акторов</vt:lpstr>
      <vt:lpstr>Диаграмма вариантов использования</vt:lpstr>
      <vt:lpstr>Регистрация</vt:lpstr>
      <vt:lpstr>Подтверждение почты</vt:lpstr>
      <vt:lpstr>Авторизация</vt:lpstr>
      <vt:lpstr>Главный экран</vt:lpstr>
      <vt:lpstr>Советы для родителей</vt:lpstr>
      <vt:lpstr>Настройка уведомлений</vt:lpstr>
      <vt:lpstr>Редактирование и добавление новых заданий</vt:lpstr>
      <vt:lpstr>Приступить к заданиям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cp:revision>517</cp:revision>
  <dcterms:modified xsi:type="dcterms:W3CDTF">2022-06-26T15:52:37Z</dcterms:modified>
</cp:coreProperties>
</file>